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87" r:id="rId9"/>
    <p:sldId id="288" r:id="rId10"/>
    <p:sldId id="269" r:id="rId11"/>
    <p:sldId id="284" r:id="rId12"/>
    <p:sldId id="273" r:id="rId13"/>
    <p:sldId id="285" r:id="rId14"/>
    <p:sldId id="275" r:id="rId15"/>
    <p:sldId id="289" r:id="rId16"/>
    <p:sldId id="276" r:id="rId17"/>
    <p:sldId id="277" r:id="rId18"/>
    <p:sldId id="278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869">
          <p15:clr>
            <a:srgbClr val="A4A3A4"/>
          </p15:clr>
        </p15:guide>
        <p15:guide id="4" pos="7219">
          <p15:clr>
            <a:srgbClr val="A4A3A4"/>
          </p15:clr>
        </p15:guide>
        <p15:guide id="5" orient="horz" pos="1275">
          <p15:clr>
            <a:srgbClr val="A4A3A4"/>
          </p15:clr>
        </p15:guide>
        <p15:guide id="6" pos="4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zFE59H4C0kdeuZAlkTsC6IQOU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  <p:guide pos="869"/>
        <p:guide pos="7219"/>
        <p:guide orient="horz" pos="1275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78830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10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3933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6329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1820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4" name="Google Shape;6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8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40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415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b8ba16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b8ba166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a0b8ba166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52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647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341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527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20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03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" name="Google Shape;15;p10"/>
          <p:cNvSpPr txBox="1"/>
          <p:nvPr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zh-TW" sz="3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zh-TW" sz="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ibaotu.com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google.com/ar/discover/supported-devices" TargetMode="External"/><Relationship Id="rId5" Type="http://schemas.openxmlformats.org/officeDocument/2006/relationships/hyperlink" Target="https://developers.google.com/ar" TargetMode="External"/><Relationship Id="rId4" Type="http://schemas.openxmlformats.org/officeDocument/2006/relationships/hyperlink" Target="https://developer.vuforia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r/discover/supported-devices?hl=zh-c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"/>
          <p:cNvGrpSpPr/>
          <p:nvPr/>
        </p:nvGrpSpPr>
        <p:grpSpPr>
          <a:xfrm>
            <a:off x="11928643" y="5024437"/>
            <a:ext cx="161926" cy="1330325"/>
            <a:chOff x="12012613" y="3514726"/>
            <a:chExt cx="161926" cy="1330325"/>
          </a:xfrm>
        </p:grpSpPr>
        <p:sp>
          <p:nvSpPr>
            <p:cNvPr id="92" name="Google Shape;92;p1"/>
            <p:cNvSpPr/>
            <p:nvPr/>
          </p:nvSpPr>
          <p:spPr>
            <a:xfrm>
              <a:off x="12012613" y="3676651"/>
              <a:ext cx="161925" cy="1168400"/>
            </a:xfrm>
            <a:custGeom>
              <a:avLst/>
              <a:gdLst/>
              <a:ahLst/>
              <a:cxnLst/>
              <a:rect l="l" t="t" r="r" b="b"/>
              <a:pathLst>
                <a:path w="102" h="736" extrusionOk="0">
                  <a:moveTo>
                    <a:pt x="102" y="725"/>
                  </a:moveTo>
                  <a:lnTo>
                    <a:pt x="45" y="736"/>
                  </a:lnTo>
                  <a:lnTo>
                    <a:pt x="0" y="0"/>
                  </a:lnTo>
                  <a:lnTo>
                    <a:pt x="57" y="0"/>
                  </a:lnTo>
                  <a:lnTo>
                    <a:pt x="102" y="72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2084051" y="4773613"/>
              <a:ext cx="90488" cy="71438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57" y="34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2012613" y="3514726"/>
              <a:ext cx="90488" cy="161925"/>
            </a:xfrm>
            <a:custGeom>
              <a:avLst/>
              <a:gdLst/>
              <a:ahLst/>
              <a:cxnLst/>
              <a:rect l="l" t="t" r="r" b="b"/>
              <a:pathLst>
                <a:path w="57" h="102" extrusionOk="0">
                  <a:moveTo>
                    <a:pt x="23" y="0"/>
                  </a:moveTo>
                  <a:lnTo>
                    <a:pt x="0" y="102"/>
                  </a:lnTo>
                  <a:lnTo>
                    <a:pt x="57" y="10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7369869" y="1161026"/>
            <a:ext cx="3595688" cy="3233738"/>
            <a:chOff x="7237413" y="1916113"/>
            <a:chExt cx="3595688" cy="3233738"/>
          </a:xfrm>
        </p:grpSpPr>
        <p:sp>
          <p:nvSpPr>
            <p:cNvPr id="96" name="Google Shape;96;p1"/>
            <p:cNvSpPr/>
            <p:nvPr/>
          </p:nvSpPr>
          <p:spPr>
            <a:xfrm>
              <a:off x="7505701" y="3030538"/>
              <a:ext cx="3059113" cy="2119313"/>
            </a:xfrm>
            <a:custGeom>
              <a:avLst/>
              <a:gdLst/>
              <a:ahLst/>
              <a:cxnLst/>
              <a:rect l="l" t="t" r="r" b="b"/>
              <a:pathLst>
                <a:path w="171" h="118" extrusionOk="0">
                  <a:moveTo>
                    <a:pt x="171" y="110"/>
                  </a:moveTo>
                  <a:cubicBezTo>
                    <a:pt x="171" y="112"/>
                    <a:pt x="170" y="114"/>
                    <a:pt x="168" y="115"/>
                  </a:cubicBezTo>
                  <a:cubicBezTo>
                    <a:pt x="167" y="117"/>
                    <a:pt x="165" y="118"/>
                    <a:pt x="163" y="118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5" y="118"/>
                    <a:pt x="3" y="117"/>
                    <a:pt x="2" y="115"/>
                  </a:cubicBezTo>
                  <a:cubicBezTo>
                    <a:pt x="0" y="114"/>
                    <a:pt x="0" y="112"/>
                    <a:pt x="0" y="1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2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5" y="0"/>
                    <a:pt x="167" y="1"/>
                    <a:pt x="168" y="3"/>
                  </a:cubicBezTo>
                  <a:cubicBezTo>
                    <a:pt x="170" y="4"/>
                    <a:pt x="171" y="6"/>
                    <a:pt x="171" y="8"/>
                  </a:cubicBezTo>
                  <a:lnTo>
                    <a:pt x="171" y="11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8685213" y="3030538"/>
              <a:ext cx="1879600" cy="2119313"/>
            </a:xfrm>
            <a:custGeom>
              <a:avLst/>
              <a:gdLst/>
              <a:ahLst/>
              <a:cxnLst/>
              <a:rect l="l" t="t" r="r" b="b"/>
              <a:pathLst>
                <a:path w="105" h="118" extrusionOk="0">
                  <a:moveTo>
                    <a:pt x="105" y="110"/>
                  </a:moveTo>
                  <a:cubicBezTo>
                    <a:pt x="105" y="112"/>
                    <a:pt x="104" y="114"/>
                    <a:pt x="102" y="115"/>
                  </a:cubicBezTo>
                  <a:cubicBezTo>
                    <a:pt x="101" y="117"/>
                    <a:pt x="99" y="118"/>
                    <a:pt x="97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1"/>
                    <a:pt x="102" y="3"/>
                  </a:cubicBezTo>
                  <a:cubicBezTo>
                    <a:pt x="104" y="4"/>
                    <a:pt x="105" y="6"/>
                    <a:pt x="105" y="8"/>
                  </a:cubicBezTo>
                  <a:lnTo>
                    <a:pt x="105" y="11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7629526" y="3173413"/>
              <a:ext cx="2790825" cy="1239838"/>
            </a:xfrm>
            <a:custGeom>
              <a:avLst/>
              <a:gdLst/>
              <a:ahLst/>
              <a:cxnLst/>
              <a:rect l="l" t="t" r="r" b="b"/>
              <a:pathLst>
                <a:path w="156" h="69" extrusionOk="0">
                  <a:moveTo>
                    <a:pt x="156" y="66"/>
                  </a:moveTo>
                  <a:cubicBezTo>
                    <a:pt x="156" y="67"/>
                    <a:pt x="156" y="68"/>
                    <a:pt x="155" y="68"/>
                  </a:cubicBezTo>
                  <a:cubicBezTo>
                    <a:pt x="155" y="69"/>
                    <a:pt x="154" y="69"/>
                    <a:pt x="15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1" y="68"/>
                  </a:cubicBezTo>
                  <a:cubicBezTo>
                    <a:pt x="1" y="68"/>
                    <a:pt x="0" y="67"/>
                    <a:pt x="0" y="6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4" y="0"/>
                    <a:pt x="155" y="1"/>
                    <a:pt x="155" y="1"/>
                  </a:cubicBezTo>
                  <a:cubicBezTo>
                    <a:pt x="156" y="2"/>
                    <a:pt x="156" y="2"/>
                    <a:pt x="156" y="3"/>
                  </a:cubicBezTo>
                  <a:lnTo>
                    <a:pt x="156" y="66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7237413" y="1916113"/>
              <a:ext cx="3595688" cy="935038"/>
            </a:xfrm>
            <a:custGeom>
              <a:avLst/>
              <a:gdLst/>
              <a:ahLst/>
              <a:cxnLst/>
              <a:rect l="l" t="t" r="r" b="b"/>
              <a:pathLst>
                <a:path w="201" h="52" extrusionOk="0">
                  <a:moveTo>
                    <a:pt x="186" y="49"/>
                  </a:moveTo>
                  <a:cubicBezTo>
                    <a:pt x="186" y="50"/>
                    <a:pt x="185" y="51"/>
                    <a:pt x="184" y="51"/>
                  </a:cubicBezTo>
                  <a:cubicBezTo>
                    <a:pt x="182" y="52"/>
                    <a:pt x="180" y="52"/>
                    <a:pt x="178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0" y="52"/>
                    <a:pt x="18" y="52"/>
                    <a:pt x="17" y="51"/>
                  </a:cubicBezTo>
                  <a:cubicBezTo>
                    <a:pt x="15" y="51"/>
                    <a:pt x="14" y="50"/>
                    <a:pt x="14" y="4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1" y="3"/>
                    <a:pt x="4" y="1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2" y="0"/>
                    <a:pt x="195" y="0"/>
                    <a:pt x="196" y="1"/>
                  </a:cubicBezTo>
                  <a:cubicBezTo>
                    <a:pt x="198" y="2"/>
                    <a:pt x="201" y="4"/>
                    <a:pt x="200" y="8"/>
                  </a:cubicBezTo>
                  <a:lnTo>
                    <a:pt x="186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7237413" y="1970088"/>
              <a:ext cx="3576638" cy="1077913"/>
            </a:xfrm>
            <a:custGeom>
              <a:avLst/>
              <a:gdLst/>
              <a:ahLst/>
              <a:cxnLst/>
              <a:rect l="l" t="t" r="r" b="b"/>
              <a:pathLst>
                <a:path w="200" h="60" extrusionOk="0">
                  <a:moveTo>
                    <a:pt x="186" y="57"/>
                  </a:moveTo>
                  <a:cubicBezTo>
                    <a:pt x="186" y="58"/>
                    <a:pt x="185" y="59"/>
                    <a:pt x="184" y="59"/>
                  </a:cubicBezTo>
                  <a:cubicBezTo>
                    <a:pt x="182" y="60"/>
                    <a:pt x="180" y="60"/>
                    <a:pt x="178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0" y="60"/>
                    <a:pt x="18" y="60"/>
                    <a:pt x="17" y="59"/>
                  </a:cubicBezTo>
                  <a:cubicBezTo>
                    <a:pt x="15" y="59"/>
                    <a:pt x="14" y="58"/>
                    <a:pt x="14" y="5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4" y="0"/>
                    <a:pt x="196" y="1"/>
                    <a:pt x="198" y="2"/>
                  </a:cubicBezTo>
                  <a:cubicBezTo>
                    <a:pt x="199" y="3"/>
                    <a:pt x="200" y="4"/>
                    <a:pt x="200" y="5"/>
                  </a:cubicBezTo>
                  <a:lnTo>
                    <a:pt x="186" y="57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7380288" y="2078038"/>
              <a:ext cx="3290888" cy="915988"/>
            </a:xfrm>
            <a:custGeom>
              <a:avLst/>
              <a:gdLst/>
              <a:ahLst/>
              <a:cxnLst/>
              <a:rect l="l" t="t" r="r" b="b"/>
              <a:pathLst>
                <a:path w="184" h="51" extrusionOk="0">
                  <a:moveTo>
                    <a:pt x="173" y="50"/>
                  </a:moveTo>
                  <a:cubicBezTo>
                    <a:pt x="173" y="50"/>
                    <a:pt x="172" y="50"/>
                    <a:pt x="172" y="50"/>
                  </a:cubicBezTo>
                  <a:cubicBezTo>
                    <a:pt x="171" y="51"/>
                    <a:pt x="170" y="51"/>
                    <a:pt x="170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4" y="51"/>
                    <a:pt x="13" y="51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3" y="0"/>
                    <a:pt x="184" y="0"/>
                  </a:cubicBezTo>
                  <a:cubicBezTo>
                    <a:pt x="184" y="1"/>
                    <a:pt x="184" y="1"/>
                    <a:pt x="184" y="1"/>
                  </a:cubicBezTo>
                  <a:lnTo>
                    <a:pt x="173" y="50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8990013" y="2006601"/>
              <a:ext cx="71438" cy="34925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8023226" y="3659188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8256588" y="3659188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8488363" y="3659188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721726" y="3659188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8953501" y="3659188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186863" y="3659188"/>
              <a:ext cx="14287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9401176" y="3659188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9634538" y="3659188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9866313" y="3659188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8023226" y="3892551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256588" y="3892551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8488363" y="3892551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8721726" y="3892551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8953501" y="3892551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9186863" y="3892551"/>
              <a:ext cx="14287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9401176" y="3892551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9634538" y="3892551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9866313" y="3892551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8023226" y="4125913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256588" y="4125913"/>
              <a:ext cx="1073150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9401176" y="4125913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9634538" y="4125913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7791451" y="3659188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7791451" y="3892551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7791451" y="4125913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9866313" y="4125913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0099676" y="3659188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10099676" y="3892551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8023226" y="3425826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8256588" y="3425826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8488363" y="3425826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8721726" y="3425826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8953501" y="3425826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9186863" y="3425826"/>
              <a:ext cx="14287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9401176" y="3425826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9634538" y="3425826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9866313" y="3425826"/>
              <a:ext cx="161925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7791451" y="3425826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0099676" y="3425826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023226" y="3300413"/>
              <a:ext cx="161925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8256588" y="3300413"/>
              <a:ext cx="160338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8488363" y="3300413"/>
              <a:ext cx="161925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8721726" y="3300413"/>
              <a:ext cx="160338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8953501" y="3300413"/>
              <a:ext cx="161925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9186863" y="3300413"/>
              <a:ext cx="142875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401176" y="3300413"/>
              <a:ext cx="161925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634538" y="3300413"/>
              <a:ext cx="160338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9866313" y="3300413"/>
              <a:ext cx="161925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791451" y="3300413"/>
              <a:ext cx="160338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10099676" y="3300413"/>
              <a:ext cx="160338" cy="5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10099676" y="4125913"/>
              <a:ext cx="160338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596313" y="4540251"/>
              <a:ext cx="858838" cy="466725"/>
            </a:xfrm>
            <a:custGeom>
              <a:avLst/>
              <a:gdLst/>
              <a:ahLst/>
              <a:cxnLst/>
              <a:rect l="l" t="t" r="r" b="b"/>
              <a:pathLst>
                <a:path w="48" h="26" extrusionOk="0">
                  <a:moveTo>
                    <a:pt x="48" y="23"/>
                  </a:moveTo>
                  <a:cubicBezTo>
                    <a:pt x="48" y="24"/>
                    <a:pt x="48" y="25"/>
                    <a:pt x="47" y="25"/>
                  </a:cubicBezTo>
                  <a:cubicBezTo>
                    <a:pt x="47" y="26"/>
                    <a:pt x="46" y="26"/>
                    <a:pt x="45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" y="26"/>
                    <a:pt x="2" y="26"/>
                    <a:pt x="1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cubicBezTo>
                    <a:pt x="48" y="1"/>
                    <a:pt x="48" y="2"/>
                    <a:pt x="48" y="2"/>
                  </a:cubicBezTo>
                  <a:lnTo>
                    <a:pt x="48" y="23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901113" y="4540251"/>
              <a:ext cx="554038" cy="466725"/>
            </a:xfrm>
            <a:custGeom>
              <a:avLst/>
              <a:gdLst/>
              <a:ahLst/>
              <a:cxnLst/>
              <a:rect l="l" t="t" r="r" b="b"/>
              <a:pathLst>
                <a:path w="31" h="26" extrusionOk="0">
                  <a:moveTo>
                    <a:pt x="31" y="23"/>
                  </a:moveTo>
                  <a:cubicBezTo>
                    <a:pt x="31" y="24"/>
                    <a:pt x="31" y="25"/>
                    <a:pt x="30" y="25"/>
                  </a:cubicBezTo>
                  <a:cubicBezTo>
                    <a:pt x="30" y="26"/>
                    <a:pt x="29" y="26"/>
                    <a:pt x="28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1" y="1"/>
                    <a:pt x="31" y="2"/>
                    <a:pt x="31" y="2"/>
                  </a:cubicBezTo>
                  <a:lnTo>
                    <a:pt x="31" y="23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685213" y="2724151"/>
              <a:ext cx="1717675" cy="252413"/>
            </a:xfrm>
            <a:custGeom>
              <a:avLst/>
              <a:gdLst/>
              <a:ahLst/>
              <a:cxnLst/>
              <a:rect l="l" t="t" r="r" b="b"/>
              <a:pathLst>
                <a:path w="1082" h="159" extrusionOk="0">
                  <a:moveTo>
                    <a:pt x="1048" y="159"/>
                  </a:moveTo>
                  <a:lnTo>
                    <a:pt x="0" y="159"/>
                  </a:lnTo>
                  <a:lnTo>
                    <a:pt x="0" y="0"/>
                  </a:lnTo>
                  <a:lnTo>
                    <a:pt x="1082" y="0"/>
                  </a:lnTo>
                  <a:lnTo>
                    <a:pt x="1048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685213" y="2903538"/>
              <a:ext cx="1682750" cy="73025"/>
            </a:xfrm>
            <a:custGeom>
              <a:avLst/>
              <a:gdLst/>
              <a:ahLst/>
              <a:cxnLst/>
              <a:rect l="l" t="t" r="r" b="b"/>
              <a:pathLst>
                <a:path w="1060" h="46" extrusionOk="0">
                  <a:moveTo>
                    <a:pt x="1048" y="46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060" y="0"/>
                  </a:lnTo>
                  <a:lnTo>
                    <a:pt x="1048" y="46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8667751" y="2436813"/>
              <a:ext cx="1806575" cy="179388"/>
            </a:xfrm>
            <a:custGeom>
              <a:avLst/>
              <a:gdLst/>
              <a:ahLst/>
              <a:cxnLst/>
              <a:rect l="l" t="t" r="r" b="b"/>
              <a:pathLst>
                <a:path w="1138" h="113" extrusionOk="0">
                  <a:moveTo>
                    <a:pt x="1104" y="113"/>
                  </a:moveTo>
                  <a:lnTo>
                    <a:pt x="0" y="113"/>
                  </a:lnTo>
                  <a:lnTo>
                    <a:pt x="0" y="0"/>
                  </a:lnTo>
                  <a:lnTo>
                    <a:pt x="1138" y="0"/>
                  </a:lnTo>
                  <a:lnTo>
                    <a:pt x="1104" y="113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8667751" y="2616201"/>
              <a:ext cx="1771650" cy="127000"/>
            </a:xfrm>
            <a:custGeom>
              <a:avLst/>
              <a:gdLst/>
              <a:ahLst/>
              <a:cxnLst/>
              <a:rect l="l" t="t" r="r" b="b"/>
              <a:pathLst>
                <a:path w="1116" h="80" extrusionOk="0">
                  <a:moveTo>
                    <a:pt x="1093" y="80"/>
                  </a:moveTo>
                  <a:lnTo>
                    <a:pt x="11" y="80"/>
                  </a:lnTo>
                  <a:lnTo>
                    <a:pt x="0" y="0"/>
                  </a:lnTo>
                  <a:lnTo>
                    <a:pt x="1116" y="0"/>
                  </a:lnTo>
                  <a:lnTo>
                    <a:pt x="1093" y="8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8650288" y="2328863"/>
              <a:ext cx="1843088" cy="125413"/>
            </a:xfrm>
            <a:custGeom>
              <a:avLst/>
              <a:gdLst/>
              <a:ahLst/>
              <a:cxnLst/>
              <a:rect l="l" t="t" r="r" b="b"/>
              <a:pathLst>
                <a:path w="1161" h="79" extrusionOk="0">
                  <a:moveTo>
                    <a:pt x="1138" y="79"/>
                  </a:moveTo>
                  <a:lnTo>
                    <a:pt x="11" y="79"/>
                  </a:lnTo>
                  <a:lnTo>
                    <a:pt x="0" y="0"/>
                  </a:lnTo>
                  <a:lnTo>
                    <a:pt x="1161" y="0"/>
                  </a:lnTo>
                  <a:lnTo>
                    <a:pt x="1138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8650288" y="2095501"/>
              <a:ext cx="1895475" cy="252413"/>
            </a:xfrm>
            <a:custGeom>
              <a:avLst/>
              <a:gdLst/>
              <a:ahLst/>
              <a:cxnLst/>
              <a:rect l="l" t="t" r="r" b="b"/>
              <a:pathLst>
                <a:path w="1194" h="159" extrusionOk="0">
                  <a:moveTo>
                    <a:pt x="1161" y="159"/>
                  </a:moveTo>
                  <a:lnTo>
                    <a:pt x="0" y="159"/>
                  </a:lnTo>
                  <a:lnTo>
                    <a:pt x="0" y="0"/>
                  </a:lnTo>
                  <a:lnTo>
                    <a:pt x="1194" y="0"/>
                  </a:lnTo>
                  <a:lnTo>
                    <a:pt x="1161" y="15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8793163" y="2149476"/>
              <a:ext cx="661988" cy="36513"/>
            </a:xfrm>
            <a:prstGeom prst="rect">
              <a:avLst/>
            </a:pr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8793163" y="2239963"/>
              <a:ext cx="465138" cy="17463"/>
            </a:xfrm>
            <a:prstGeom prst="rect">
              <a:avLst/>
            </a:pr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366251" y="2401888"/>
              <a:ext cx="446088" cy="174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383713" y="2652713"/>
              <a:ext cx="357188" cy="17463"/>
            </a:xfrm>
            <a:prstGeom prst="rect">
              <a:avLst/>
            </a:pr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9240838" y="2689226"/>
              <a:ext cx="642938" cy="17463"/>
            </a:xfrm>
            <a:prstGeom prst="rect">
              <a:avLst/>
            </a:pr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9043988" y="2490788"/>
              <a:ext cx="177800" cy="174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9043988" y="2544763"/>
              <a:ext cx="177800" cy="174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9043988" y="2527301"/>
              <a:ext cx="177800" cy="174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8793163" y="2274888"/>
              <a:ext cx="465138" cy="19050"/>
            </a:xfrm>
            <a:prstGeom prst="rect">
              <a:avLst/>
            </a:pr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810626" y="2778126"/>
              <a:ext cx="608013" cy="190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8810626" y="2832101"/>
              <a:ext cx="430213" cy="190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8810626" y="2868613"/>
              <a:ext cx="430213" cy="174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9777413" y="2149476"/>
              <a:ext cx="125413" cy="17463"/>
            </a:xfrm>
            <a:custGeom>
              <a:avLst/>
              <a:gdLst/>
              <a:ahLst/>
              <a:cxnLst/>
              <a:rect l="l" t="t" r="r" b="b"/>
              <a:pathLst>
                <a:path w="79" h="11" extrusionOk="0">
                  <a:moveTo>
                    <a:pt x="67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79" y="0"/>
                  </a:lnTo>
                  <a:lnTo>
                    <a:pt x="67" y="11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9955213" y="2149476"/>
              <a:ext cx="125413" cy="17463"/>
            </a:xfrm>
            <a:prstGeom prst="rect">
              <a:avLst/>
            </a:pr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10134601" y="2149476"/>
              <a:ext cx="125413" cy="17463"/>
            </a:xfrm>
            <a:prstGeom prst="rect">
              <a:avLst/>
            </a:pr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10313988" y="2149476"/>
              <a:ext cx="125413" cy="17463"/>
            </a:xfrm>
            <a:prstGeom prst="rect">
              <a:avLst/>
            </a:pr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847138" y="2490788"/>
              <a:ext cx="142875" cy="71438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2"/>
                  </a:move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0" y="3"/>
                    <a:pt x="0" y="2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9563101" y="2490788"/>
              <a:ext cx="195263" cy="174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9563101" y="2544763"/>
              <a:ext cx="195263" cy="17463"/>
            </a:xfrm>
            <a:custGeom>
              <a:avLst/>
              <a:gdLst/>
              <a:ahLst/>
              <a:cxnLst/>
              <a:rect l="l" t="t" r="r" b="b"/>
              <a:pathLst>
                <a:path w="123" h="11" extrusionOk="0">
                  <a:moveTo>
                    <a:pt x="112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12" y="1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9563101" y="2527301"/>
              <a:ext cx="195263" cy="174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9366251" y="2490788"/>
              <a:ext cx="142875" cy="71438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080626" y="2490788"/>
              <a:ext cx="196850" cy="1746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0063163" y="2544763"/>
              <a:ext cx="196850" cy="17463"/>
            </a:xfrm>
            <a:custGeom>
              <a:avLst/>
              <a:gdLst/>
              <a:ahLst/>
              <a:cxnLst/>
              <a:rect l="l" t="t" r="r" b="b"/>
              <a:pathLst>
                <a:path w="124" h="11" extrusionOk="0">
                  <a:moveTo>
                    <a:pt x="124" y="11"/>
                  </a:moveTo>
                  <a:lnTo>
                    <a:pt x="0" y="11"/>
                  </a:lnTo>
                  <a:lnTo>
                    <a:pt x="11" y="0"/>
                  </a:lnTo>
                  <a:lnTo>
                    <a:pt x="124" y="0"/>
                  </a:lnTo>
                  <a:lnTo>
                    <a:pt x="124" y="1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0080626" y="2527301"/>
              <a:ext cx="196850" cy="17463"/>
            </a:xfrm>
            <a:custGeom>
              <a:avLst/>
              <a:gdLst/>
              <a:ahLst/>
              <a:cxnLst/>
              <a:rect l="l" t="t" r="r" b="b"/>
              <a:pathLst>
                <a:path w="124" h="11" extrusionOk="0">
                  <a:moveTo>
                    <a:pt x="113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124" y="0"/>
                  </a:lnTo>
                  <a:lnTo>
                    <a:pt x="113" y="1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9883776" y="2490788"/>
              <a:ext cx="144463" cy="71438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2"/>
                  </a:moveTo>
                  <a:cubicBezTo>
                    <a:pt x="8" y="3"/>
                    <a:pt x="6" y="4"/>
                    <a:pt x="4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9598026" y="2814638"/>
              <a:ext cx="196850" cy="53975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9831388" y="2814638"/>
              <a:ext cx="214313" cy="53975"/>
            </a:xfrm>
            <a:custGeom>
              <a:avLst/>
              <a:gdLst/>
              <a:ahLst/>
              <a:cxnLst/>
              <a:rect l="l" t="t" r="r" b="b"/>
              <a:pathLst>
                <a:path w="135" h="34" extrusionOk="0">
                  <a:moveTo>
                    <a:pt x="124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24" y="3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0063163" y="2814638"/>
              <a:ext cx="214313" cy="53975"/>
            </a:xfrm>
            <a:custGeom>
              <a:avLst/>
              <a:gdLst/>
              <a:ahLst/>
              <a:cxnLst/>
              <a:rect l="l" t="t" r="r" b="b"/>
              <a:pathLst>
                <a:path w="135" h="34" extrusionOk="0">
                  <a:moveTo>
                    <a:pt x="124" y="34"/>
                  </a:moveTo>
                  <a:lnTo>
                    <a:pt x="0" y="34"/>
                  </a:lnTo>
                  <a:lnTo>
                    <a:pt x="11" y="0"/>
                  </a:lnTo>
                  <a:lnTo>
                    <a:pt x="135" y="0"/>
                  </a:lnTo>
                  <a:lnTo>
                    <a:pt x="124" y="3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7666038" y="2814638"/>
              <a:ext cx="428625" cy="161925"/>
            </a:xfrm>
            <a:custGeom>
              <a:avLst/>
              <a:gdLst/>
              <a:ahLst/>
              <a:cxnLst/>
              <a:rect l="l" t="t" r="r" b="b"/>
              <a:pathLst>
                <a:path w="270" h="102" extrusionOk="0">
                  <a:moveTo>
                    <a:pt x="23" y="102"/>
                  </a:moveTo>
                  <a:lnTo>
                    <a:pt x="270" y="102"/>
                  </a:lnTo>
                  <a:lnTo>
                    <a:pt x="259" y="0"/>
                  </a:lnTo>
                  <a:lnTo>
                    <a:pt x="0" y="0"/>
                  </a:lnTo>
                  <a:lnTo>
                    <a:pt x="23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8042276" y="2814638"/>
              <a:ext cx="536575" cy="161925"/>
            </a:xfrm>
            <a:custGeom>
              <a:avLst/>
              <a:gdLst/>
              <a:ahLst/>
              <a:cxnLst/>
              <a:rect l="l" t="t" r="r" b="b"/>
              <a:pathLst>
                <a:path w="338" h="102" extrusionOk="0">
                  <a:moveTo>
                    <a:pt x="11" y="102"/>
                  </a:moveTo>
                  <a:lnTo>
                    <a:pt x="338" y="102"/>
                  </a:lnTo>
                  <a:lnTo>
                    <a:pt x="326" y="0"/>
                  </a:lnTo>
                  <a:lnTo>
                    <a:pt x="0" y="0"/>
                  </a:lnTo>
                  <a:lnTo>
                    <a:pt x="11" y="102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7648576" y="2706688"/>
              <a:ext cx="339725" cy="125413"/>
            </a:xfrm>
            <a:custGeom>
              <a:avLst/>
              <a:gdLst/>
              <a:ahLst/>
              <a:cxnLst/>
              <a:rect l="l" t="t" r="r" b="b"/>
              <a:pathLst>
                <a:path w="214" h="79" extrusionOk="0">
                  <a:moveTo>
                    <a:pt x="11" y="79"/>
                  </a:moveTo>
                  <a:lnTo>
                    <a:pt x="214" y="79"/>
                  </a:lnTo>
                  <a:lnTo>
                    <a:pt x="191" y="0"/>
                  </a:lnTo>
                  <a:lnTo>
                    <a:pt x="0" y="0"/>
                  </a:lnTo>
                  <a:lnTo>
                    <a:pt x="11" y="7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7916863" y="2706688"/>
              <a:ext cx="393700" cy="125413"/>
            </a:xfrm>
            <a:custGeom>
              <a:avLst/>
              <a:gdLst/>
              <a:ahLst/>
              <a:cxnLst/>
              <a:rect l="l" t="t" r="r" b="b"/>
              <a:pathLst>
                <a:path w="248" h="79" extrusionOk="0">
                  <a:moveTo>
                    <a:pt x="22" y="79"/>
                  </a:moveTo>
                  <a:lnTo>
                    <a:pt x="248" y="79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22" y="79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8256588" y="2706688"/>
              <a:ext cx="303213" cy="125413"/>
            </a:xfrm>
            <a:custGeom>
              <a:avLst/>
              <a:gdLst/>
              <a:ahLst/>
              <a:cxnLst/>
              <a:rect l="l" t="t" r="r" b="b"/>
              <a:pathLst>
                <a:path w="191" h="79" extrusionOk="0">
                  <a:moveTo>
                    <a:pt x="11" y="79"/>
                  </a:moveTo>
                  <a:lnTo>
                    <a:pt x="191" y="79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11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7612063" y="2544763"/>
              <a:ext cx="947738" cy="179388"/>
            </a:xfrm>
            <a:custGeom>
              <a:avLst/>
              <a:gdLst/>
              <a:ahLst/>
              <a:cxnLst/>
              <a:rect l="l" t="t" r="r" b="b"/>
              <a:pathLst>
                <a:path w="597" h="113" extrusionOk="0">
                  <a:moveTo>
                    <a:pt x="23" y="113"/>
                  </a:moveTo>
                  <a:lnTo>
                    <a:pt x="597" y="113"/>
                  </a:lnTo>
                  <a:lnTo>
                    <a:pt x="586" y="0"/>
                  </a:lnTo>
                  <a:lnTo>
                    <a:pt x="0" y="0"/>
                  </a:lnTo>
                  <a:lnTo>
                    <a:pt x="23" y="1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7612063" y="2544763"/>
              <a:ext cx="555625" cy="179388"/>
            </a:xfrm>
            <a:custGeom>
              <a:avLst/>
              <a:gdLst/>
              <a:ahLst/>
              <a:cxnLst/>
              <a:rect l="l" t="t" r="r" b="b"/>
              <a:pathLst>
                <a:path w="350" h="113" extrusionOk="0">
                  <a:moveTo>
                    <a:pt x="23" y="113"/>
                  </a:moveTo>
                  <a:lnTo>
                    <a:pt x="350" y="113"/>
                  </a:lnTo>
                  <a:lnTo>
                    <a:pt x="327" y="0"/>
                  </a:lnTo>
                  <a:lnTo>
                    <a:pt x="0" y="0"/>
                  </a:lnTo>
                  <a:lnTo>
                    <a:pt x="23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7577138" y="2419351"/>
              <a:ext cx="500063" cy="142875"/>
            </a:xfrm>
            <a:custGeom>
              <a:avLst/>
              <a:gdLst/>
              <a:ahLst/>
              <a:cxnLst/>
              <a:rect l="l" t="t" r="r" b="b"/>
              <a:pathLst>
                <a:path w="315" h="90" extrusionOk="0">
                  <a:moveTo>
                    <a:pt x="22" y="90"/>
                  </a:moveTo>
                  <a:lnTo>
                    <a:pt x="315" y="90"/>
                  </a:lnTo>
                  <a:lnTo>
                    <a:pt x="304" y="0"/>
                  </a:lnTo>
                  <a:lnTo>
                    <a:pt x="0" y="0"/>
                  </a:lnTo>
                  <a:lnTo>
                    <a:pt x="22" y="9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8042276" y="2419351"/>
              <a:ext cx="500063" cy="142875"/>
            </a:xfrm>
            <a:custGeom>
              <a:avLst/>
              <a:gdLst/>
              <a:ahLst/>
              <a:cxnLst/>
              <a:rect l="l" t="t" r="r" b="b"/>
              <a:pathLst>
                <a:path w="315" h="90" extrusionOk="0">
                  <a:moveTo>
                    <a:pt x="11" y="90"/>
                  </a:moveTo>
                  <a:lnTo>
                    <a:pt x="315" y="90"/>
                  </a:lnTo>
                  <a:lnTo>
                    <a:pt x="304" y="0"/>
                  </a:lnTo>
                  <a:lnTo>
                    <a:pt x="0" y="0"/>
                  </a:lnTo>
                  <a:lnTo>
                    <a:pt x="11" y="90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7791451" y="2274888"/>
              <a:ext cx="465138" cy="144463"/>
            </a:xfrm>
            <a:custGeom>
              <a:avLst/>
              <a:gdLst/>
              <a:ahLst/>
              <a:cxnLst/>
              <a:rect l="l" t="t" r="r" b="b"/>
              <a:pathLst>
                <a:path w="293" h="91" extrusionOk="0">
                  <a:moveTo>
                    <a:pt x="22" y="91"/>
                  </a:moveTo>
                  <a:lnTo>
                    <a:pt x="293" y="91"/>
                  </a:lnTo>
                  <a:lnTo>
                    <a:pt x="293" y="0"/>
                  </a:lnTo>
                  <a:lnTo>
                    <a:pt x="0" y="0"/>
                  </a:lnTo>
                  <a:lnTo>
                    <a:pt x="22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7540626" y="2274888"/>
              <a:ext cx="322263" cy="144463"/>
            </a:xfrm>
            <a:custGeom>
              <a:avLst/>
              <a:gdLst/>
              <a:ahLst/>
              <a:cxnLst/>
              <a:rect l="l" t="t" r="r" b="b"/>
              <a:pathLst>
                <a:path w="203" h="91" extrusionOk="0">
                  <a:moveTo>
                    <a:pt x="23" y="91"/>
                  </a:moveTo>
                  <a:lnTo>
                    <a:pt x="203" y="91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23" y="91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8220076" y="2274888"/>
              <a:ext cx="304800" cy="144463"/>
            </a:xfrm>
            <a:custGeom>
              <a:avLst/>
              <a:gdLst/>
              <a:ahLst/>
              <a:cxnLst/>
              <a:rect l="l" t="t" r="r" b="b"/>
              <a:pathLst>
                <a:path w="192" h="91" extrusionOk="0">
                  <a:moveTo>
                    <a:pt x="12" y="91"/>
                  </a:moveTo>
                  <a:lnTo>
                    <a:pt x="192" y="91"/>
                  </a:lnTo>
                  <a:lnTo>
                    <a:pt x="192" y="0"/>
                  </a:lnTo>
                  <a:lnTo>
                    <a:pt x="0" y="0"/>
                  </a:lnTo>
                  <a:lnTo>
                    <a:pt x="12" y="9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7505701" y="2095501"/>
              <a:ext cx="642938" cy="198438"/>
            </a:xfrm>
            <a:custGeom>
              <a:avLst/>
              <a:gdLst/>
              <a:ahLst/>
              <a:cxnLst/>
              <a:rect l="l" t="t" r="r" b="b"/>
              <a:pathLst>
                <a:path w="405" h="125" extrusionOk="0">
                  <a:moveTo>
                    <a:pt x="22" y="125"/>
                  </a:moveTo>
                  <a:lnTo>
                    <a:pt x="405" y="125"/>
                  </a:lnTo>
                  <a:lnTo>
                    <a:pt x="394" y="0"/>
                  </a:lnTo>
                  <a:lnTo>
                    <a:pt x="0" y="0"/>
                  </a:lnTo>
                  <a:lnTo>
                    <a:pt x="22" y="12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8094663" y="2095501"/>
              <a:ext cx="430213" cy="198438"/>
            </a:xfrm>
            <a:custGeom>
              <a:avLst/>
              <a:gdLst/>
              <a:ahLst/>
              <a:cxnLst/>
              <a:rect l="l" t="t" r="r" b="b"/>
              <a:pathLst>
                <a:path w="271" h="125" extrusionOk="0">
                  <a:moveTo>
                    <a:pt x="23" y="125"/>
                  </a:moveTo>
                  <a:lnTo>
                    <a:pt x="271" y="125"/>
                  </a:lnTo>
                  <a:lnTo>
                    <a:pt x="260" y="0"/>
                  </a:lnTo>
                  <a:lnTo>
                    <a:pt x="0" y="0"/>
                  </a:lnTo>
                  <a:lnTo>
                    <a:pt x="23" y="125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1"/>
          <p:cNvGrpSpPr/>
          <p:nvPr/>
        </p:nvGrpSpPr>
        <p:grpSpPr>
          <a:xfrm>
            <a:off x="11438106" y="4222307"/>
            <a:ext cx="465138" cy="1419225"/>
            <a:chOff x="11512551" y="3263901"/>
            <a:chExt cx="465138" cy="1419225"/>
          </a:xfrm>
        </p:grpSpPr>
        <p:sp>
          <p:nvSpPr>
            <p:cNvPr id="205" name="Google Shape;205;p1"/>
            <p:cNvSpPr/>
            <p:nvPr/>
          </p:nvSpPr>
          <p:spPr>
            <a:xfrm>
              <a:off x="11512551" y="3263901"/>
              <a:ext cx="465138" cy="1419225"/>
            </a:xfrm>
            <a:custGeom>
              <a:avLst/>
              <a:gdLst/>
              <a:ahLst/>
              <a:cxnLst/>
              <a:rect l="l" t="t" r="r" b="b"/>
              <a:pathLst>
                <a:path w="293" h="894" extrusionOk="0">
                  <a:moveTo>
                    <a:pt x="0" y="23"/>
                  </a:moveTo>
                  <a:lnTo>
                    <a:pt x="135" y="0"/>
                  </a:lnTo>
                  <a:lnTo>
                    <a:pt x="293" y="871"/>
                  </a:lnTo>
                  <a:lnTo>
                    <a:pt x="158" y="894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6" name="Google Shape;206;p1"/>
            <p:cNvCxnSpPr/>
            <p:nvPr/>
          </p:nvCxnSpPr>
          <p:spPr>
            <a:xfrm flipH="1">
              <a:off x="11852276" y="4575176"/>
              <a:ext cx="107950" cy="1905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1"/>
            <p:cNvCxnSpPr/>
            <p:nvPr/>
          </p:nvCxnSpPr>
          <p:spPr>
            <a:xfrm flipH="1">
              <a:off x="11869738" y="4503738"/>
              <a:ext cx="71438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1"/>
            <p:cNvCxnSpPr/>
            <p:nvPr/>
          </p:nvCxnSpPr>
          <p:spPr>
            <a:xfrm flipH="1">
              <a:off x="11834813" y="4432301"/>
              <a:ext cx="106363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1"/>
            <p:cNvCxnSpPr/>
            <p:nvPr/>
          </p:nvCxnSpPr>
          <p:spPr>
            <a:xfrm flipH="1">
              <a:off x="11852276" y="4359276"/>
              <a:ext cx="71438" cy="1905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1"/>
            <p:cNvCxnSpPr/>
            <p:nvPr/>
          </p:nvCxnSpPr>
          <p:spPr>
            <a:xfrm flipH="1">
              <a:off x="11798301" y="4287838"/>
              <a:ext cx="107950" cy="3651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1"/>
            <p:cNvCxnSpPr/>
            <p:nvPr/>
          </p:nvCxnSpPr>
          <p:spPr>
            <a:xfrm rot="10800000">
              <a:off x="11834813" y="4233863"/>
              <a:ext cx="71438" cy="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"/>
            <p:cNvCxnSpPr/>
            <p:nvPr/>
          </p:nvCxnSpPr>
          <p:spPr>
            <a:xfrm flipH="1">
              <a:off x="11780838" y="4162426"/>
              <a:ext cx="106363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1"/>
            <p:cNvCxnSpPr/>
            <p:nvPr/>
          </p:nvCxnSpPr>
          <p:spPr>
            <a:xfrm flipH="1">
              <a:off x="11798301" y="4090988"/>
              <a:ext cx="71438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1"/>
            <p:cNvCxnSpPr/>
            <p:nvPr/>
          </p:nvCxnSpPr>
          <p:spPr>
            <a:xfrm flipH="1">
              <a:off x="11744326" y="4017963"/>
              <a:ext cx="107950" cy="1905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1"/>
            <p:cNvCxnSpPr/>
            <p:nvPr/>
          </p:nvCxnSpPr>
          <p:spPr>
            <a:xfrm flipH="1">
              <a:off x="11780838" y="3946526"/>
              <a:ext cx="71438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1"/>
            <p:cNvCxnSpPr/>
            <p:nvPr/>
          </p:nvCxnSpPr>
          <p:spPr>
            <a:xfrm flipH="1">
              <a:off x="11726863" y="3892551"/>
              <a:ext cx="107950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1"/>
            <p:cNvCxnSpPr/>
            <p:nvPr/>
          </p:nvCxnSpPr>
          <p:spPr>
            <a:xfrm flipH="1">
              <a:off x="11744326" y="3821113"/>
              <a:ext cx="71438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1"/>
            <p:cNvCxnSpPr/>
            <p:nvPr/>
          </p:nvCxnSpPr>
          <p:spPr>
            <a:xfrm flipH="1">
              <a:off x="11709401" y="3748088"/>
              <a:ext cx="106363" cy="1905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1"/>
            <p:cNvCxnSpPr/>
            <p:nvPr/>
          </p:nvCxnSpPr>
          <p:spPr>
            <a:xfrm flipH="1">
              <a:off x="11726863" y="3676651"/>
              <a:ext cx="71438" cy="1905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1"/>
            <p:cNvCxnSpPr/>
            <p:nvPr/>
          </p:nvCxnSpPr>
          <p:spPr>
            <a:xfrm flipH="1">
              <a:off x="11672888" y="3605213"/>
              <a:ext cx="107950" cy="3651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1"/>
            <p:cNvCxnSpPr/>
            <p:nvPr/>
          </p:nvCxnSpPr>
          <p:spPr>
            <a:xfrm rot="10800000">
              <a:off x="11709401" y="3551238"/>
              <a:ext cx="53975" cy="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1"/>
            <p:cNvCxnSpPr/>
            <p:nvPr/>
          </p:nvCxnSpPr>
          <p:spPr>
            <a:xfrm flipH="1">
              <a:off x="11655426" y="3479801"/>
              <a:ext cx="107950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1"/>
            <p:cNvCxnSpPr/>
            <p:nvPr/>
          </p:nvCxnSpPr>
          <p:spPr>
            <a:xfrm flipH="1">
              <a:off x="11672888" y="3406776"/>
              <a:ext cx="71438" cy="1905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4" name="Google Shape;224;p1"/>
          <p:cNvGrpSpPr/>
          <p:nvPr/>
        </p:nvGrpSpPr>
        <p:grpSpPr>
          <a:xfrm>
            <a:off x="11065601" y="3060607"/>
            <a:ext cx="754801" cy="1169988"/>
            <a:chOff x="10688638" y="2347913"/>
            <a:chExt cx="823912" cy="1419225"/>
          </a:xfrm>
        </p:grpSpPr>
        <p:sp>
          <p:nvSpPr>
            <p:cNvPr id="225" name="Google Shape;225;p1"/>
            <p:cNvSpPr/>
            <p:nvPr/>
          </p:nvSpPr>
          <p:spPr>
            <a:xfrm>
              <a:off x="11315701" y="2347913"/>
              <a:ext cx="196850" cy="358775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9" y="1"/>
                  </a:moveTo>
                  <a:cubicBezTo>
                    <a:pt x="8" y="0"/>
                    <a:pt x="6" y="1"/>
                    <a:pt x="5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11261726" y="2832101"/>
              <a:ext cx="179388" cy="773113"/>
            </a:xfrm>
            <a:custGeom>
              <a:avLst/>
              <a:gdLst/>
              <a:ahLst/>
              <a:cxnLst/>
              <a:rect l="l" t="t" r="r" b="b"/>
              <a:pathLst>
                <a:path w="113" h="487" extrusionOk="0">
                  <a:moveTo>
                    <a:pt x="113" y="0"/>
                  </a:moveTo>
                  <a:lnTo>
                    <a:pt x="90" y="181"/>
                  </a:lnTo>
                  <a:lnTo>
                    <a:pt x="90" y="227"/>
                  </a:lnTo>
                  <a:lnTo>
                    <a:pt x="68" y="487"/>
                  </a:lnTo>
                  <a:lnTo>
                    <a:pt x="0" y="487"/>
                  </a:lnTo>
                  <a:lnTo>
                    <a:pt x="34" y="204"/>
                  </a:lnTo>
                  <a:lnTo>
                    <a:pt x="34" y="159"/>
                  </a:lnTo>
                  <a:lnTo>
                    <a:pt x="45" y="4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11244263" y="3605213"/>
              <a:ext cx="125413" cy="161925"/>
            </a:xfrm>
            <a:custGeom>
              <a:avLst/>
              <a:gdLst/>
              <a:ahLst/>
              <a:cxnLst/>
              <a:rect l="l" t="t" r="r" b="b"/>
              <a:pathLst>
                <a:path w="79" h="102" extrusionOk="0">
                  <a:moveTo>
                    <a:pt x="79" y="0"/>
                  </a:moveTo>
                  <a:lnTo>
                    <a:pt x="11" y="0"/>
                  </a:lnTo>
                  <a:lnTo>
                    <a:pt x="0" y="102"/>
                  </a:lnTo>
                  <a:lnTo>
                    <a:pt x="22" y="10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8" name="Google Shape;228;p1"/>
            <p:cNvCxnSpPr/>
            <p:nvPr/>
          </p:nvCxnSpPr>
          <p:spPr>
            <a:xfrm>
              <a:off x="11279188" y="3533776"/>
              <a:ext cx="90488" cy="17463"/>
            </a:xfrm>
            <a:prstGeom prst="straightConnector1">
              <a:avLst/>
            </a:prstGeom>
            <a:noFill/>
            <a:ln w="17450" cap="rnd" cmpd="sng">
              <a:solidFill>
                <a:srgbClr val="8C8C8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1"/>
            <p:cNvCxnSpPr/>
            <p:nvPr/>
          </p:nvCxnSpPr>
          <p:spPr>
            <a:xfrm>
              <a:off x="11279188" y="3460751"/>
              <a:ext cx="90488" cy="19050"/>
            </a:xfrm>
            <a:prstGeom prst="straightConnector1">
              <a:avLst/>
            </a:prstGeom>
            <a:noFill/>
            <a:ln w="17450" cap="rnd" cmpd="sng">
              <a:solidFill>
                <a:srgbClr val="8C8C8C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0" name="Google Shape;230;p1"/>
            <p:cNvSpPr/>
            <p:nvPr/>
          </p:nvSpPr>
          <p:spPr>
            <a:xfrm>
              <a:off x="10742613" y="2724151"/>
              <a:ext cx="484188" cy="701675"/>
            </a:xfrm>
            <a:custGeom>
              <a:avLst/>
              <a:gdLst/>
              <a:ahLst/>
              <a:cxnLst/>
              <a:rect l="l" t="t" r="r" b="b"/>
              <a:pathLst>
                <a:path w="305" h="442" extrusionOk="0">
                  <a:moveTo>
                    <a:pt x="282" y="0"/>
                  </a:moveTo>
                  <a:lnTo>
                    <a:pt x="169" y="159"/>
                  </a:lnTo>
                  <a:lnTo>
                    <a:pt x="147" y="193"/>
                  </a:lnTo>
                  <a:lnTo>
                    <a:pt x="0" y="408"/>
                  </a:lnTo>
                  <a:lnTo>
                    <a:pt x="45" y="442"/>
                  </a:lnTo>
                  <a:lnTo>
                    <a:pt x="214" y="215"/>
                  </a:lnTo>
                  <a:lnTo>
                    <a:pt x="237" y="181"/>
                  </a:lnTo>
                  <a:lnTo>
                    <a:pt x="305" y="80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10688638" y="3371851"/>
              <a:ext cx="125413" cy="196850"/>
            </a:xfrm>
            <a:custGeom>
              <a:avLst/>
              <a:gdLst/>
              <a:ahLst/>
              <a:cxnLst/>
              <a:rect l="l" t="t" r="r" b="b"/>
              <a:pathLst>
                <a:path w="79" h="124" extrusionOk="0">
                  <a:moveTo>
                    <a:pt x="34" y="0"/>
                  </a:moveTo>
                  <a:lnTo>
                    <a:pt x="79" y="34"/>
                  </a:lnTo>
                  <a:lnTo>
                    <a:pt x="12" y="124"/>
                  </a:lnTo>
                  <a:lnTo>
                    <a:pt x="0" y="1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1"/>
            <p:cNvCxnSpPr/>
            <p:nvPr/>
          </p:nvCxnSpPr>
          <p:spPr>
            <a:xfrm rot="10800000">
              <a:off x="10779126" y="3317876"/>
              <a:ext cx="71438" cy="53975"/>
            </a:xfrm>
            <a:prstGeom prst="straightConnector1">
              <a:avLst/>
            </a:prstGeom>
            <a:noFill/>
            <a:ln w="17450" cap="rnd" cmpd="sng">
              <a:solidFill>
                <a:srgbClr val="8C8C8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1"/>
            <p:cNvCxnSpPr/>
            <p:nvPr/>
          </p:nvCxnSpPr>
          <p:spPr>
            <a:xfrm rot="10800000">
              <a:off x="10814051" y="3263901"/>
              <a:ext cx="71438" cy="53975"/>
            </a:xfrm>
            <a:prstGeom prst="straightConnector1">
              <a:avLst/>
            </a:prstGeom>
            <a:noFill/>
            <a:ln w="17450" cap="rnd" cmpd="sng">
              <a:solidFill>
                <a:srgbClr val="8C8C8C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4" name="Google Shape;234;p1"/>
            <p:cNvSpPr/>
            <p:nvPr/>
          </p:nvSpPr>
          <p:spPr>
            <a:xfrm>
              <a:off x="10904538" y="2957513"/>
              <a:ext cx="590550" cy="252413"/>
            </a:xfrm>
            <a:custGeom>
              <a:avLst/>
              <a:gdLst/>
              <a:ahLst/>
              <a:cxnLst/>
              <a:rect l="l" t="t" r="r" b="b"/>
              <a:pathLst>
                <a:path w="33" h="14" extrusionOk="0">
                  <a:moveTo>
                    <a:pt x="32" y="1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4"/>
                    <a:pt x="33" y="14"/>
                    <a:pt x="33" y="13"/>
                  </a:cubicBezTo>
                  <a:cubicBezTo>
                    <a:pt x="33" y="12"/>
                    <a:pt x="33" y="11"/>
                    <a:pt x="32" y="11"/>
                  </a:cubicBez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11136313" y="2957513"/>
              <a:ext cx="142875" cy="252413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5" y="9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2" y="14"/>
                    <a:pt x="1" y="14"/>
                  </a:cubicBezTo>
                  <a:cubicBezTo>
                    <a:pt x="1" y="13"/>
                    <a:pt x="0" y="12"/>
                    <a:pt x="0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8" y="2"/>
                    <a:pt x="7" y="2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5" y="9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11172826" y="2616201"/>
              <a:ext cx="303213" cy="306388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5" y="11"/>
                  </a:moveTo>
                  <a:cubicBezTo>
                    <a:pt x="14" y="15"/>
                    <a:pt x="10" y="17"/>
                    <a:pt x="6" y="15"/>
                  </a:cubicBezTo>
                  <a:cubicBezTo>
                    <a:pt x="2" y="14"/>
                    <a:pt x="0" y="10"/>
                    <a:pt x="2" y="6"/>
                  </a:cubicBezTo>
                  <a:cubicBezTo>
                    <a:pt x="3" y="2"/>
                    <a:pt x="7" y="0"/>
                    <a:pt x="11" y="1"/>
                  </a:cubicBezTo>
                  <a:cubicBezTo>
                    <a:pt x="15" y="3"/>
                    <a:pt x="17" y="7"/>
                    <a:pt x="15" y="11"/>
                  </a:cubicBez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11261726" y="2689226"/>
              <a:ext cx="125413" cy="142875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6"/>
                  </a:moveTo>
                  <a:cubicBezTo>
                    <a:pt x="6" y="7"/>
                    <a:pt x="4" y="8"/>
                    <a:pt x="2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7" y="2"/>
                    <a:pt x="7" y="4"/>
                    <a:pt x="7" y="6"/>
                  </a:cubicBez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1"/>
          <p:cNvGrpSpPr/>
          <p:nvPr/>
        </p:nvGrpSpPr>
        <p:grpSpPr>
          <a:xfrm>
            <a:off x="10812690" y="4706957"/>
            <a:ext cx="930275" cy="1131888"/>
            <a:chOff x="10885488" y="3838576"/>
            <a:chExt cx="930275" cy="1131888"/>
          </a:xfrm>
        </p:grpSpPr>
        <p:sp>
          <p:nvSpPr>
            <p:cNvPr id="239" name="Google Shape;239;p1"/>
            <p:cNvSpPr/>
            <p:nvPr/>
          </p:nvSpPr>
          <p:spPr>
            <a:xfrm>
              <a:off x="10885488" y="3838576"/>
              <a:ext cx="930275" cy="1131888"/>
            </a:xfrm>
            <a:custGeom>
              <a:avLst/>
              <a:gdLst/>
              <a:ahLst/>
              <a:cxnLst/>
              <a:rect l="l" t="t" r="r" b="b"/>
              <a:pathLst>
                <a:path w="586" h="713" extrusionOk="0">
                  <a:moveTo>
                    <a:pt x="586" y="713"/>
                  </a:moveTo>
                  <a:lnTo>
                    <a:pt x="0" y="589"/>
                  </a:lnTo>
                  <a:lnTo>
                    <a:pt x="136" y="0"/>
                  </a:lnTo>
                  <a:lnTo>
                    <a:pt x="586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11101388" y="4305301"/>
              <a:ext cx="339725" cy="414338"/>
            </a:xfrm>
            <a:custGeom>
              <a:avLst/>
              <a:gdLst/>
              <a:ahLst/>
              <a:cxnLst/>
              <a:rect l="l" t="t" r="r" b="b"/>
              <a:pathLst>
                <a:path w="214" h="261" extrusionOk="0">
                  <a:moveTo>
                    <a:pt x="214" y="261"/>
                  </a:moveTo>
                  <a:lnTo>
                    <a:pt x="0" y="215"/>
                  </a:lnTo>
                  <a:lnTo>
                    <a:pt x="45" y="0"/>
                  </a:lnTo>
                  <a:lnTo>
                    <a:pt x="214" y="261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1"/>
            <p:cNvCxnSpPr/>
            <p:nvPr/>
          </p:nvCxnSpPr>
          <p:spPr>
            <a:xfrm flipH="1">
              <a:off x="11655426" y="4827588"/>
              <a:ext cx="53975" cy="34925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1"/>
            <p:cNvCxnSpPr/>
            <p:nvPr/>
          </p:nvCxnSpPr>
          <p:spPr>
            <a:xfrm flipH="1">
              <a:off x="11637963" y="4773613"/>
              <a:ext cx="34925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1"/>
            <p:cNvCxnSpPr/>
            <p:nvPr/>
          </p:nvCxnSpPr>
          <p:spPr>
            <a:xfrm flipH="1">
              <a:off x="11583988" y="4719638"/>
              <a:ext cx="53975" cy="34925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1"/>
            <p:cNvCxnSpPr/>
            <p:nvPr/>
          </p:nvCxnSpPr>
          <p:spPr>
            <a:xfrm flipH="1">
              <a:off x="11566526" y="4646613"/>
              <a:ext cx="34925" cy="3651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1"/>
            <p:cNvCxnSpPr/>
            <p:nvPr/>
          </p:nvCxnSpPr>
          <p:spPr>
            <a:xfrm flipH="1">
              <a:off x="11512551" y="4594226"/>
              <a:ext cx="53975" cy="34925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1"/>
            <p:cNvCxnSpPr/>
            <p:nvPr/>
          </p:nvCxnSpPr>
          <p:spPr>
            <a:xfrm flipH="1">
              <a:off x="11495088" y="4540251"/>
              <a:ext cx="34925" cy="1746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1"/>
            <p:cNvCxnSpPr/>
            <p:nvPr/>
          </p:nvCxnSpPr>
          <p:spPr>
            <a:xfrm flipH="1">
              <a:off x="11441113" y="4467226"/>
              <a:ext cx="53975" cy="53975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8" name="Google Shape;248;p1"/>
            <p:cNvCxnSpPr/>
            <p:nvPr/>
          </p:nvCxnSpPr>
          <p:spPr>
            <a:xfrm flipH="1">
              <a:off x="11422063" y="4413251"/>
              <a:ext cx="36513" cy="3651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1"/>
            <p:cNvCxnSpPr/>
            <p:nvPr/>
          </p:nvCxnSpPr>
          <p:spPr>
            <a:xfrm flipH="1">
              <a:off x="11369676" y="4359276"/>
              <a:ext cx="52388" cy="3651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1"/>
            <p:cNvCxnSpPr/>
            <p:nvPr/>
          </p:nvCxnSpPr>
          <p:spPr>
            <a:xfrm flipH="1">
              <a:off x="11350626" y="4305301"/>
              <a:ext cx="36513" cy="1905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1"/>
            <p:cNvCxnSpPr/>
            <p:nvPr/>
          </p:nvCxnSpPr>
          <p:spPr>
            <a:xfrm flipH="1">
              <a:off x="11279188" y="4233863"/>
              <a:ext cx="71438" cy="53975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p1"/>
            <p:cNvCxnSpPr/>
            <p:nvPr/>
          </p:nvCxnSpPr>
          <p:spPr>
            <a:xfrm flipH="1">
              <a:off x="11279188" y="4179888"/>
              <a:ext cx="36513" cy="3651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1"/>
            <p:cNvCxnSpPr/>
            <p:nvPr/>
          </p:nvCxnSpPr>
          <p:spPr>
            <a:xfrm flipH="1">
              <a:off x="11207751" y="4125913"/>
              <a:ext cx="71438" cy="3651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1"/>
            <p:cNvCxnSpPr/>
            <p:nvPr/>
          </p:nvCxnSpPr>
          <p:spPr>
            <a:xfrm flipH="1">
              <a:off x="11190288" y="4071938"/>
              <a:ext cx="53975" cy="19050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1"/>
            <p:cNvCxnSpPr/>
            <p:nvPr/>
          </p:nvCxnSpPr>
          <p:spPr>
            <a:xfrm flipH="1">
              <a:off x="11136313" y="4000501"/>
              <a:ext cx="53975" cy="36513"/>
            </a:xfrm>
            <a:prstGeom prst="straightConnector1">
              <a:avLst/>
            </a:prstGeom>
            <a:noFill/>
            <a:ln w="17450" cap="rnd" cmpd="sng">
              <a:solidFill>
                <a:srgbClr val="877F6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56" name="Google Shape;256;p1"/>
          <p:cNvGrpSpPr/>
          <p:nvPr/>
        </p:nvGrpSpPr>
        <p:grpSpPr>
          <a:xfrm>
            <a:off x="11015216" y="161662"/>
            <a:ext cx="1127125" cy="1079500"/>
            <a:chOff x="10420351" y="495301"/>
            <a:chExt cx="1127125" cy="1079500"/>
          </a:xfrm>
        </p:grpSpPr>
        <p:sp>
          <p:nvSpPr>
            <p:cNvPr id="257" name="Google Shape;257;p1"/>
            <p:cNvSpPr/>
            <p:nvPr/>
          </p:nvSpPr>
          <p:spPr>
            <a:xfrm>
              <a:off x="10420351" y="495301"/>
              <a:ext cx="1127125" cy="1079500"/>
            </a:xfrm>
            <a:custGeom>
              <a:avLst/>
              <a:gdLst/>
              <a:ahLst/>
              <a:cxnLst/>
              <a:rect l="l" t="t" r="r" b="b"/>
              <a:pathLst>
                <a:path w="710" h="680" extrusionOk="0">
                  <a:moveTo>
                    <a:pt x="710" y="329"/>
                  </a:moveTo>
                  <a:lnTo>
                    <a:pt x="236" y="680"/>
                  </a:lnTo>
                  <a:lnTo>
                    <a:pt x="0" y="351"/>
                  </a:lnTo>
                  <a:lnTo>
                    <a:pt x="462" y="0"/>
                  </a:lnTo>
                  <a:lnTo>
                    <a:pt x="710" y="3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10814051" y="585789"/>
              <a:ext cx="642938" cy="898525"/>
            </a:xfrm>
            <a:custGeom>
              <a:avLst/>
              <a:gdLst/>
              <a:ahLst/>
              <a:cxnLst/>
              <a:rect l="l" t="t" r="r" b="b"/>
              <a:pathLst>
                <a:path w="405" h="566" extrusionOk="0">
                  <a:moveTo>
                    <a:pt x="405" y="260"/>
                  </a:moveTo>
                  <a:lnTo>
                    <a:pt x="0" y="566"/>
                  </a:lnTo>
                  <a:lnTo>
                    <a:pt x="202" y="0"/>
                  </a:lnTo>
                  <a:lnTo>
                    <a:pt x="405" y="26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10509251" y="585789"/>
              <a:ext cx="947738" cy="898525"/>
            </a:xfrm>
            <a:custGeom>
              <a:avLst/>
              <a:gdLst/>
              <a:ahLst/>
              <a:cxnLst/>
              <a:rect l="l" t="t" r="r" b="b"/>
              <a:pathLst>
                <a:path w="597" h="566" extrusionOk="0">
                  <a:moveTo>
                    <a:pt x="597" y="260"/>
                  </a:moveTo>
                  <a:lnTo>
                    <a:pt x="192" y="566"/>
                  </a:lnTo>
                  <a:lnTo>
                    <a:pt x="0" y="306"/>
                  </a:lnTo>
                  <a:lnTo>
                    <a:pt x="394" y="0"/>
                  </a:lnTo>
                  <a:lnTo>
                    <a:pt x="597" y="26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1"/>
          <p:cNvGrpSpPr/>
          <p:nvPr/>
        </p:nvGrpSpPr>
        <p:grpSpPr>
          <a:xfrm>
            <a:off x="11043554" y="2093913"/>
            <a:ext cx="1054100" cy="844550"/>
            <a:chOff x="11029950" y="1484313"/>
            <a:chExt cx="1054100" cy="844550"/>
          </a:xfrm>
        </p:grpSpPr>
        <p:sp>
          <p:nvSpPr>
            <p:cNvPr id="261" name="Google Shape;261;p1"/>
            <p:cNvSpPr/>
            <p:nvPr/>
          </p:nvSpPr>
          <p:spPr>
            <a:xfrm>
              <a:off x="11029950" y="1484313"/>
              <a:ext cx="1054100" cy="844550"/>
            </a:xfrm>
            <a:custGeom>
              <a:avLst/>
              <a:gdLst/>
              <a:ahLst/>
              <a:cxnLst/>
              <a:rect l="l" t="t" r="r" b="b"/>
              <a:pathLst>
                <a:path w="664" h="532" extrusionOk="0">
                  <a:moveTo>
                    <a:pt x="563" y="532"/>
                  </a:moveTo>
                  <a:lnTo>
                    <a:pt x="0" y="396"/>
                  </a:lnTo>
                  <a:lnTo>
                    <a:pt x="101" y="0"/>
                  </a:lnTo>
                  <a:lnTo>
                    <a:pt x="664" y="136"/>
                  </a:lnTo>
                  <a:lnTo>
                    <a:pt x="563" y="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11101388" y="1557338"/>
              <a:ext cx="911225" cy="700088"/>
            </a:xfrm>
            <a:custGeom>
              <a:avLst/>
              <a:gdLst/>
              <a:ahLst/>
              <a:cxnLst/>
              <a:rect l="l" t="t" r="r" b="b"/>
              <a:pathLst>
                <a:path w="574" h="441" extrusionOk="0">
                  <a:moveTo>
                    <a:pt x="495" y="441"/>
                  </a:moveTo>
                  <a:lnTo>
                    <a:pt x="0" y="316"/>
                  </a:lnTo>
                  <a:lnTo>
                    <a:pt x="79" y="0"/>
                  </a:lnTo>
                  <a:lnTo>
                    <a:pt x="574" y="124"/>
                  </a:lnTo>
                  <a:lnTo>
                    <a:pt x="495" y="441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11101388" y="1754188"/>
              <a:ext cx="911225" cy="503238"/>
            </a:xfrm>
            <a:custGeom>
              <a:avLst/>
              <a:gdLst/>
              <a:ahLst/>
              <a:cxnLst/>
              <a:rect l="l" t="t" r="r" b="b"/>
              <a:pathLst>
                <a:path w="574" h="317" extrusionOk="0">
                  <a:moveTo>
                    <a:pt x="495" y="317"/>
                  </a:moveTo>
                  <a:lnTo>
                    <a:pt x="0" y="192"/>
                  </a:lnTo>
                  <a:lnTo>
                    <a:pt x="574" y="0"/>
                  </a:lnTo>
                  <a:lnTo>
                    <a:pt x="495" y="317"/>
                  </a:lnTo>
                  <a:close/>
                </a:path>
              </a:pathLst>
            </a:custGeom>
            <a:solidFill>
              <a:srgbClr val="BF59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1"/>
          <p:cNvGrpSpPr/>
          <p:nvPr/>
        </p:nvGrpSpPr>
        <p:grpSpPr>
          <a:xfrm>
            <a:off x="5958843" y="3228181"/>
            <a:ext cx="1663701" cy="2209800"/>
            <a:chOff x="5072063" y="2490788"/>
            <a:chExt cx="2165350" cy="2928938"/>
          </a:xfrm>
        </p:grpSpPr>
        <p:sp>
          <p:nvSpPr>
            <p:cNvPr id="265" name="Google Shape;265;p1"/>
            <p:cNvSpPr/>
            <p:nvPr/>
          </p:nvSpPr>
          <p:spPr>
            <a:xfrm>
              <a:off x="5072063" y="2562226"/>
              <a:ext cx="2165350" cy="2552700"/>
            </a:xfrm>
            <a:custGeom>
              <a:avLst/>
              <a:gdLst/>
              <a:ahLst/>
              <a:cxnLst/>
              <a:rect l="l" t="t" r="r" b="b"/>
              <a:pathLst>
                <a:path w="121" h="142" extrusionOk="0">
                  <a:moveTo>
                    <a:pt x="121" y="118"/>
                  </a:moveTo>
                  <a:cubicBezTo>
                    <a:pt x="121" y="119"/>
                    <a:pt x="121" y="120"/>
                    <a:pt x="121" y="120"/>
                  </a:cubicBezTo>
                  <a:cubicBezTo>
                    <a:pt x="120" y="121"/>
                    <a:pt x="119" y="122"/>
                    <a:pt x="118" y="12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29" y="142"/>
                    <a:pt x="28" y="142"/>
                    <a:pt x="27" y="141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1" y="21"/>
                    <a:pt x="2" y="20"/>
                    <a:pt x="3" y="2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3" y="0"/>
                    <a:pt x="94" y="1"/>
                  </a:cubicBezTo>
                  <a:cubicBezTo>
                    <a:pt x="95" y="1"/>
                    <a:pt x="95" y="2"/>
                    <a:pt x="95" y="3"/>
                  </a:cubicBezTo>
                  <a:lnTo>
                    <a:pt x="121" y="11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5160963" y="2652713"/>
              <a:ext cx="1931988" cy="2371725"/>
            </a:xfrm>
            <a:custGeom>
              <a:avLst/>
              <a:gdLst/>
              <a:ahLst/>
              <a:cxnLst/>
              <a:rect l="l" t="t" r="r" b="b"/>
              <a:pathLst>
                <a:path w="1217" h="1494" extrusionOk="0">
                  <a:moveTo>
                    <a:pt x="958" y="0"/>
                  </a:moveTo>
                  <a:lnTo>
                    <a:pt x="0" y="215"/>
                  </a:lnTo>
                  <a:lnTo>
                    <a:pt x="282" y="1494"/>
                  </a:lnTo>
                  <a:lnTo>
                    <a:pt x="1116" y="1302"/>
                  </a:lnTo>
                  <a:lnTo>
                    <a:pt x="1217" y="1155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896101" y="4486276"/>
              <a:ext cx="196850" cy="233363"/>
            </a:xfrm>
            <a:custGeom>
              <a:avLst/>
              <a:gdLst/>
              <a:ahLst/>
              <a:cxnLst/>
              <a:rect l="l" t="t" r="r" b="b"/>
              <a:pathLst>
                <a:path w="124" h="147" extrusionOk="0">
                  <a:moveTo>
                    <a:pt x="23" y="147"/>
                  </a:moveTo>
                  <a:lnTo>
                    <a:pt x="124" y="0"/>
                  </a:lnTo>
                  <a:lnTo>
                    <a:pt x="0" y="22"/>
                  </a:lnTo>
                  <a:lnTo>
                    <a:pt x="23" y="147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5537201" y="2652713"/>
              <a:ext cx="769938" cy="304800"/>
            </a:xfrm>
            <a:custGeom>
              <a:avLst/>
              <a:gdLst/>
              <a:ahLst/>
              <a:cxnLst/>
              <a:rect l="l" t="t" r="r" b="b"/>
              <a:pathLst>
                <a:path w="485" h="192" extrusionOk="0">
                  <a:moveTo>
                    <a:pt x="485" y="91"/>
                  </a:moveTo>
                  <a:lnTo>
                    <a:pt x="23" y="192"/>
                  </a:lnTo>
                  <a:lnTo>
                    <a:pt x="0" y="102"/>
                  </a:lnTo>
                  <a:lnTo>
                    <a:pt x="462" y="0"/>
                  </a:lnTo>
                  <a:lnTo>
                    <a:pt x="485" y="9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5519738" y="2670176"/>
              <a:ext cx="268288" cy="252413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4" y="5"/>
                  </a:moveTo>
                  <a:cubicBezTo>
                    <a:pt x="15" y="9"/>
                    <a:pt x="13" y="12"/>
                    <a:pt x="9" y="13"/>
                  </a:cubicBezTo>
                  <a:cubicBezTo>
                    <a:pt x="6" y="14"/>
                    <a:pt x="2" y="12"/>
                    <a:pt x="1" y="8"/>
                  </a:cubicBezTo>
                  <a:cubicBezTo>
                    <a:pt x="0" y="5"/>
                    <a:pt x="3" y="1"/>
                    <a:pt x="6" y="0"/>
                  </a:cubicBezTo>
                  <a:cubicBezTo>
                    <a:pt x="10" y="0"/>
                    <a:pt x="13" y="2"/>
                    <a:pt x="14" y="5"/>
                  </a:cubicBez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6019801" y="2544763"/>
              <a:ext cx="268288" cy="2698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6"/>
                  </a:moveTo>
                  <a:cubicBezTo>
                    <a:pt x="15" y="10"/>
                    <a:pt x="13" y="13"/>
                    <a:pt x="9" y="14"/>
                  </a:cubicBezTo>
                  <a:cubicBezTo>
                    <a:pt x="5" y="15"/>
                    <a:pt x="2" y="13"/>
                    <a:pt x="1" y="9"/>
                  </a:cubicBezTo>
                  <a:cubicBezTo>
                    <a:pt x="0" y="5"/>
                    <a:pt x="3" y="2"/>
                    <a:pt x="6" y="1"/>
                  </a:cubicBezTo>
                  <a:cubicBezTo>
                    <a:pt x="10" y="0"/>
                    <a:pt x="13" y="3"/>
                    <a:pt x="14" y="6"/>
                  </a:cubicBez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5697538" y="2490788"/>
              <a:ext cx="393700" cy="377825"/>
            </a:xfrm>
            <a:custGeom>
              <a:avLst/>
              <a:gdLst/>
              <a:ahLst/>
              <a:cxnLst/>
              <a:rect l="l" t="t" r="r" b="b"/>
              <a:pathLst>
                <a:path w="22" h="21" extrusionOk="0">
                  <a:moveTo>
                    <a:pt x="21" y="8"/>
                  </a:moveTo>
                  <a:cubicBezTo>
                    <a:pt x="22" y="14"/>
                    <a:pt x="18" y="19"/>
                    <a:pt x="13" y="20"/>
                  </a:cubicBezTo>
                  <a:cubicBezTo>
                    <a:pt x="8" y="21"/>
                    <a:pt x="3" y="18"/>
                    <a:pt x="1" y="13"/>
                  </a:cubicBezTo>
                  <a:cubicBezTo>
                    <a:pt x="0" y="7"/>
                    <a:pt x="3" y="2"/>
                    <a:pt x="9" y="1"/>
                  </a:cubicBezTo>
                  <a:cubicBezTo>
                    <a:pt x="14" y="0"/>
                    <a:pt x="19" y="3"/>
                    <a:pt x="21" y="8"/>
                  </a:cubicBez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5822951" y="2598738"/>
              <a:ext cx="142875" cy="161925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8" y="4"/>
                  </a:moveTo>
                  <a:cubicBezTo>
                    <a:pt x="8" y="6"/>
                    <a:pt x="7" y="8"/>
                    <a:pt x="5" y="8"/>
                  </a:cubicBezTo>
                  <a:cubicBezTo>
                    <a:pt x="3" y="9"/>
                    <a:pt x="0" y="8"/>
                    <a:pt x="0" y="5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5" y="0"/>
                    <a:pt x="7" y="1"/>
                    <a:pt x="8" y="4"/>
                  </a:cubicBez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554663" y="2743201"/>
              <a:ext cx="752475" cy="214313"/>
            </a:xfrm>
            <a:custGeom>
              <a:avLst/>
              <a:gdLst/>
              <a:ahLst/>
              <a:cxnLst/>
              <a:rect l="l" t="t" r="r" b="b"/>
              <a:pathLst>
                <a:path w="474" h="135" extrusionOk="0">
                  <a:moveTo>
                    <a:pt x="474" y="34"/>
                  </a:moveTo>
                  <a:lnTo>
                    <a:pt x="12" y="135"/>
                  </a:lnTo>
                  <a:lnTo>
                    <a:pt x="0" y="113"/>
                  </a:lnTo>
                  <a:lnTo>
                    <a:pt x="462" y="0"/>
                  </a:lnTo>
                  <a:lnTo>
                    <a:pt x="474" y="34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5411788" y="2886076"/>
              <a:ext cx="1144588" cy="449263"/>
            </a:xfrm>
            <a:custGeom>
              <a:avLst/>
              <a:gdLst/>
              <a:ahLst/>
              <a:cxnLst/>
              <a:rect l="l" t="t" r="r" b="b"/>
              <a:pathLst>
                <a:path w="721" h="283" extrusionOk="0">
                  <a:moveTo>
                    <a:pt x="721" y="125"/>
                  </a:moveTo>
                  <a:lnTo>
                    <a:pt x="23" y="283"/>
                  </a:lnTo>
                  <a:lnTo>
                    <a:pt x="0" y="159"/>
                  </a:lnTo>
                  <a:lnTo>
                    <a:pt x="699" y="0"/>
                  </a:lnTo>
                  <a:lnTo>
                    <a:pt x="721" y="125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5608638" y="3784601"/>
              <a:ext cx="1127125" cy="341313"/>
            </a:xfrm>
            <a:custGeom>
              <a:avLst/>
              <a:gdLst/>
              <a:ahLst/>
              <a:cxnLst/>
              <a:rect l="l" t="t" r="r" b="b"/>
              <a:pathLst>
                <a:path w="710" h="215" extrusionOk="0">
                  <a:moveTo>
                    <a:pt x="710" y="57"/>
                  </a:moveTo>
                  <a:lnTo>
                    <a:pt x="11" y="215"/>
                  </a:lnTo>
                  <a:lnTo>
                    <a:pt x="0" y="159"/>
                  </a:lnTo>
                  <a:lnTo>
                    <a:pt x="699" y="0"/>
                  </a:lnTo>
                  <a:lnTo>
                    <a:pt x="710" y="5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465763" y="3281363"/>
              <a:ext cx="519113" cy="161925"/>
            </a:xfrm>
            <a:custGeom>
              <a:avLst/>
              <a:gdLst/>
              <a:ahLst/>
              <a:cxnLst/>
              <a:rect l="l" t="t" r="r" b="b"/>
              <a:pathLst>
                <a:path w="327" h="102" extrusionOk="0">
                  <a:moveTo>
                    <a:pt x="327" y="34"/>
                  </a:moveTo>
                  <a:lnTo>
                    <a:pt x="0" y="102"/>
                  </a:lnTo>
                  <a:lnTo>
                    <a:pt x="0" y="79"/>
                  </a:lnTo>
                  <a:lnTo>
                    <a:pt x="315" y="0"/>
                  </a:lnTo>
                  <a:lnTo>
                    <a:pt x="327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5483226" y="3371851"/>
              <a:ext cx="519113" cy="161925"/>
            </a:xfrm>
            <a:custGeom>
              <a:avLst/>
              <a:gdLst/>
              <a:ahLst/>
              <a:cxnLst/>
              <a:rect l="l" t="t" r="r" b="b"/>
              <a:pathLst>
                <a:path w="327" h="102" extrusionOk="0">
                  <a:moveTo>
                    <a:pt x="327" y="34"/>
                  </a:moveTo>
                  <a:lnTo>
                    <a:pt x="0" y="102"/>
                  </a:lnTo>
                  <a:lnTo>
                    <a:pt x="0" y="68"/>
                  </a:lnTo>
                  <a:lnTo>
                    <a:pt x="316" y="0"/>
                  </a:lnTo>
                  <a:lnTo>
                    <a:pt x="327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6253163" y="3963988"/>
              <a:ext cx="500063" cy="161925"/>
            </a:xfrm>
            <a:custGeom>
              <a:avLst/>
              <a:gdLst/>
              <a:ahLst/>
              <a:cxnLst/>
              <a:rect l="l" t="t" r="r" b="b"/>
              <a:pathLst>
                <a:path w="315" h="102" extrusionOk="0">
                  <a:moveTo>
                    <a:pt x="315" y="34"/>
                  </a:moveTo>
                  <a:lnTo>
                    <a:pt x="0" y="102"/>
                  </a:lnTo>
                  <a:lnTo>
                    <a:pt x="0" y="68"/>
                  </a:lnTo>
                  <a:lnTo>
                    <a:pt x="315" y="0"/>
                  </a:lnTo>
                  <a:lnTo>
                    <a:pt x="315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6270626" y="4037013"/>
              <a:ext cx="519113" cy="179388"/>
            </a:xfrm>
            <a:custGeom>
              <a:avLst/>
              <a:gdLst/>
              <a:ahLst/>
              <a:cxnLst/>
              <a:rect l="l" t="t" r="r" b="b"/>
              <a:pathLst>
                <a:path w="327" h="113" extrusionOk="0">
                  <a:moveTo>
                    <a:pt x="327" y="34"/>
                  </a:moveTo>
                  <a:lnTo>
                    <a:pt x="0" y="113"/>
                  </a:lnTo>
                  <a:lnTo>
                    <a:pt x="0" y="79"/>
                  </a:lnTo>
                  <a:lnTo>
                    <a:pt x="316" y="0"/>
                  </a:lnTo>
                  <a:lnTo>
                    <a:pt x="327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6288088" y="4125913"/>
              <a:ext cx="519113" cy="161925"/>
            </a:xfrm>
            <a:custGeom>
              <a:avLst/>
              <a:gdLst/>
              <a:ahLst/>
              <a:cxnLst/>
              <a:rect l="l" t="t" r="r" b="b"/>
              <a:pathLst>
                <a:path w="327" h="102" extrusionOk="0">
                  <a:moveTo>
                    <a:pt x="327" y="34"/>
                  </a:moveTo>
                  <a:lnTo>
                    <a:pt x="0" y="102"/>
                  </a:lnTo>
                  <a:lnTo>
                    <a:pt x="0" y="79"/>
                  </a:lnTo>
                  <a:lnTo>
                    <a:pt x="316" y="0"/>
                  </a:lnTo>
                  <a:lnTo>
                    <a:pt x="327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5697538" y="4216401"/>
              <a:ext cx="1127125" cy="304800"/>
            </a:xfrm>
            <a:custGeom>
              <a:avLst/>
              <a:gdLst/>
              <a:ahLst/>
              <a:cxnLst/>
              <a:rect l="l" t="t" r="r" b="b"/>
              <a:pathLst>
                <a:path w="710" h="192" extrusionOk="0">
                  <a:moveTo>
                    <a:pt x="710" y="34"/>
                  </a:moveTo>
                  <a:lnTo>
                    <a:pt x="12" y="192"/>
                  </a:lnTo>
                  <a:lnTo>
                    <a:pt x="0" y="158"/>
                  </a:lnTo>
                  <a:lnTo>
                    <a:pt x="699" y="0"/>
                  </a:lnTo>
                  <a:lnTo>
                    <a:pt x="710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5716588" y="4305301"/>
              <a:ext cx="1127125" cy="288925"/>
            </a:xfrm>
            <a:custGeom>
              <a:avLst/>
              <a:gdLst/>
              <a:ahLst/>
              <a:cxnLst/>
              <a:rect l="l" t="t" r="r" b="b"/>
              <a:pathLst>
                <a:path w="710" h="182" extrusionOk="0">
                  <a:moveTo>
                    <a:pt x="710" y="23"/>
                  </a:moveTo>
                  <a:lnTo>
                    <a:pt x="11" y="182"/>
                  </a:lnTo>
                  <a:lnTo>
                    <a:pt x="0" y="159"/>
                  </a:lnTo>
                  <a:lnTo>
                    <a:pt x="698" y="0"/>
                  </a:lnTo>
                  <a:lnTo>
                    <a:pt x="710" y="23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5734051" y="4395788"/>
              <a:ext cx="1127125" cy="287338"/>
            </a:xfrm>
            <a:custGeom>
              <a:avLst/>
              <a:gdLst/>
              <a:ahLst/>
              <a:cxnLst/>
              <a:rect l="l" t="t" r="r" b="b"/>
              <a:pathLst>
                <a:path w="710" h="181" extrusionOk="0">
                  <a:moveTo>
                    <a:pt x="710" y="23"/>
                  </a:moveTo>
                  <a:lnTo>
                    <a:pt x="11" y="181"/>
                  </a:lnTo>
                  <a:lnTo>
                    <a:pt x="0" y="158"/>
                  </a:lnTo>
                  <a:lnTo>
                    <a:pt x="699" y="0"/>
                  </a:lnTo>
                  <a:lnTo>
                    <a:pt x="710" y="23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5751513" y="4540251"/>
              <a:ext cx="858838" cy="233363"/>
            </a:xfrm>
            <a:custGeom>
              <a:avLst/>
              <a:gdLst/>
              <a:ahLst/>
              <a:cxnLst/>
              <a:rect l="l" t="t" r="r" b="b"/>
              <a:pathLst>
                <a:path w="541" h="147" extrusionOk="0">
                  <a:moveTo>
                    <a:pt x="541" y="34"/>
                  </a:moveTo>
                  <a:lnTo>
                    <a:pt x="12" y="147"/>
                  </a:lnTo>
                  <a:lnTo>
                    <a:pt x="0" y="124"/>
                  </a:lnTo>
                  <a:lnTo>
                    <a:pt x="541" y="0"/>
                  </a:lnTo>
                  <a:lnTo>
                    <a:pt x="541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5500688" y="3460751"/>
              <a:ext cx="519113" cy="161925"/>
            </a:xfrm>
            <a:custGeom>
              <a:avLst/>
              <a:gdLst/>
              <a:ahLst/>
              <a:cxnLst/>
              <a:rect l="l" t="t" r="r" b="b"/>
              <a:pathLst>
                <a:path w="327" h="102" extrusionOk="0">
                  <a:moveTo>
                    <a:pt x="327" y="23"/>
                  </a:moveTo>
                  <a:lnTo>
                    <a:pt x="12" y="102"/>
                  </a:lnTo>
                  <a:lnTo>
                    <a:pt x="0" y="68"/>
                  </a:lnTo>
                  <a:lnTo>
                    <a:pt x="316" y="0"/>
                  </a:lnTo>
                  <a:lnTo>
                    <a:pt x="327" y="23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6056313" y="3155951"/>
              <a:ext cx="519113" cy="161925"/>
            </a:xfrm>
            <a:custGeom>
              <a:avLst/>
              <a:gdLst/>
              <a:ahLst/>
              <a:cxnLst/>
              <a:rect l="l" t="t" r="r" b="b"/>
              <a:pathLst>
                <a:path w="327" h="102" extrusionOk="0">
                  <a:moveTo>
                    <a:pt x="327" y="34"/>
                  </a:moveTo>
                  <a:lnTo>
                    <a:pt x="11" y="102"/>
                  </a:lnTo>
                  <a:lnTo>
                    <a:pt x="0" y="68"/>
                  </a:lnTo>
                  <a:lnTo>
                    <a:pt x="327" y="0"/>
                  </a:lnTo>
                  <a:lnTo>
                    <a:pt x="327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6073776" y="3227388"/>
              <a:ext cx="519113" cy="179388"/>
            </a:xfrm>
            <a:custGeom>
              <a:avLst/>
              <a:gdLst/>
              <a:ahLst/>
              <a:cxnLst/>
              <a:rect l="l" t="t" r="r" b="b"/>
              <a:pathLst>
                <a:path w="327" h="113" extrusionOk="0">
                  <a:moveTo>
                    <a:pt x="327" y="34"/>
                  </a:moveTo>
                  <a:lnTo>
                    <a:pt x="11" y="113"/>
                  </a:lnTo>
                  <a:lnTo>
                    <a:pt x="0" y="79"/>
                  </a:lnTo>
                  <a:lnTo>
                    <a:pt x="327" y="0"/>
                  </a:lnTo>
                  <a:lnTo>
                    <a:pt x="327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6091238" y="3317876"/>
              <a:ext cx="519113" cy="161925"/>
            </a:xfrm>
            <a:custGeom>
              <a:avLst/>
              <a:gdLst/>
              <a:ahLst/>
              <a:cxnLst/>
              <a:rect l="l" t="t" r="r" b="b"/>
              <a:pathLst>
                <a:path w="327" h="102" extrusionOk="0">
                  <a:moveTo>
                    <a:pt x="327" y="34"/>
                  </a:moveTo>
                  <a:lnTo>
                    <a:pt x="12" y="102"/>
                  </a:lnTo>
                  <a:lnTo>
                    <a:pt x="0" y="68"/>
                  </a:lnTo>
                  <a:lnTo>
                    <a:pt x="327" y="0"/>
                  </a:lnTo>
                  <a:lnTo>
                    <a:pt x="327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6110288" y="3406776"/>
              <a:ext cx="536575" cy="161925"/>
            </a:xfrm>
            <a:custGeom>
              <a:avLst/>
              <a:gdLst/>
              <a:ahLst/>
              <a:cxnLst/>
              <a:rect l="l" t="t" r="r" b="b"/>
              <a:pathLst>
                <a:path w="338" h="102" extrusionOk="0">
                  <a:moveTo>
                    <a:pt x="338" y="34"/>
                  </a:moveTo>
                  <a:lnTo>
                    <a:pt x="11" y="102"/>
                  </a:lnTo>
                  <a:lnTo>
                    <a:pt x="0" y="68"/>
                  </a:lnTo>
                  <a:lnTo>
                    <a:pt x="326" y="0"/>
                  </a:lnTo>
                  <a:lnTo>
                    <a:pt x="338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6127751" y="3479801"/>
              <a:ext cx="536575" cy="179388"/>
            </a:xfrm>
            <a:custGeom>
              <a:avLst/>
              <a:gdLst/>
              <a:ahLst/>
              <a:cxnLst/>
              <a:rect l="l" t="t" r="r" b="b"/>
              <a:pathLst>
                <a:path w="338" h="113" extrusionOk="0">
                  <a:moveTo>
                    <a:pt x="338" y="34"/>
                  </a:moveTo>
                  <a:lnTo>
                    <a:pt x="11" y="113"/>
                  </a:lnTo>
                  <a:lnTo>
                    <a:pt x="0" y="79"/>
                  </a:lnTo>
                  <a:lnTo>
                    <a:pt x="327" y="0"/>
                  </a:lnTo>
                  <a:lnTo>
                    <a:pt x="338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6162676" y="3568701"/>
              <a:ext cx="519113" cy="179388"/>
            </a:xfrm>
            <a:custGeom>
              <a:avLst/>
              <a:gdLst/>
              <a:ahLst/>
              <a:cxnLst/>
              <a:rect l="l" t="t" r="r" b="b"/>
              <a:pathLst>
                <a:path w="327" h="113" extrusionOk="0">
                  <a:moveTo>
                    <a:pt x="327" y="34"/>
                  </a:moveTo>
                  <a:lnTo>
                    <a:pt x="0" y="113"/>
                  </a:lnTo>
                  <a:lnTo>
                    <a:pt x="0" y="80"/>
                  </a:lnTo>
                  <a:lnTo>
                    <a:pt x="316" y="0"/>
                  </a:lnTo>
                  <a:lnTo>
                    <a:pt x="327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6181726" y="3659188"/>
              <a:ext cx="519113" cy="161925"/>
            </a:xfrm>
            <a:custGeom>
              <a:avLst/>
              <a:gdLst/>
              <a:ahLst/>
              <a:cxnLst/>
              <a:rect l="l" t="t" r="r" b="b"/>
              <a:pathLst>
                <a:path w="327" h="102" extrusionOk="0">
                  <a:moveTo>
                    <a:pt x="327" y="34"/>
                  </a:moveTo>
                  <a:lnTo>
                    <a:pt x="0" y="102"/>
                  </a:lnTo>
                  <a:lnTo>
                    <a:pt x="0" y="79"/>
                  </a:lnTo>
                  <a:lnTo>
                    <a:pt x="315" y="0"/>
                  </a:lnTo>
                  <a:lnTo>
                    <a:pt x="327" y="34"/>
                  </a:lnTo>
                  <a:close/>
                </a:path>
              </a:pathLst>
            </a:custGeom>
            <a:solidFill>
              <a:srgbClr val="E2DC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519738" y="3551238"/>
              <a:ext cx="571500" cy="412750"/>
            </a:xfrm>
            <a:custGeom>
              <a:avLst/>
              <a:gdLst/>
              <a:ahLst/>
              <a:cxnLst/>
              <a:rect l="l" t="t" r="r" b="b"/>
              <a:pathLst>
                <a:path w="360" h="260" extrusionOk="0">
                  <a:moveTo>
                    <a:pt x="360" y="181"/>
                  </a:moveTo>
                  <a:lnTo>
                    <a:pt x="45" y="260"/>
                  </a:lnTo>
                  <a:lnTo>
                    <a:pt x="0" y="79"/>
                  </a:lnTo>
                  <a:lnTo>
                    <a:pt x="327" y="0"/>
                  </a:lnTo>
                  <a:lnTo>
                    <a:pt x="360" y="181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5645151" y="4090988"/>
              <a:ext cx="554038" cy="30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349" y="113"/>
                  </a:moveTo>
                  <a:lnTo>
                    <a:pt x="22" y="192"/>
                  </a:lnTo>
                  <a:lnTo>
                    <a:pt x="0" y="79"/>
                  </a:lnTo>
                  <a:lnTo>
                    <a:pt x="315" y="0"/>
                  </a:lnTo>
                  <a:lnTo>
                    <a:pt x="349" y="113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1"/>
            <p:cNvCxnSpPr/>
            <p:nvPr/>
          </p:nvCxnSpPr>
          <p:spPr>
            <a:xfrm>
              <a:off x="5519738" y="3676651"/>
              <a:ext cx="571500" cy="161925"/>
            </a:xfrm>
            <a:prstGeom prst="straightConnector1">
              <a:avLst/>
            </a:prstGeom>
            <a:noFill/>
            <a:ln w="174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1"/>
            <p:cNvCxnSpPr/>
            <p:nvPr/>
          </p:nvCxnSpPr>
          <p:spPr>
            <a:xfrm rot="10800000" flipH="1">
              <a:off x="5591176" y="3551238"/>
              <a:ext cx="447675" cy="412750"/>
            </a:xfrm>
            <a:prstGeom prst="straightConnector1">
              <a:avLst/>
            </a:prstGeom>
            <a:noFill/>
            <a:ln w="174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1"/>
            <p:cNvCxnSpPr/>
            <p:nvPr/>
          </p:nvCxnSpPr>
          <p:spPr>
            <a:xfrm>
              <a:off x="5805488" y="4162426"/>
              <a:ext cx="53975" cy="196850"/>
            </a:xfrm>
            <a:prstGeom prst="straightConnector1">
              <a:avLst/>
            </a:prstGeom>
            <a:noFill/>
            <a:ln w="174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1"/>
            <p:cNvCxnSpPr/>
            <p:nvPr/>
          </p:nvCxnSpPr>
          <p:spPr>
            <a:xfrm>
              <a:off x="5984876" y="4108451"/>
              <a:ext cx="34925" cy="215900"/>
            </a:xfrm>
            <a:prstGeom prst="straightConnector1">
              <a:avLst/>
            </a:prstGeom>
            <a:noFill/>
            <a:ln w="174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9" name="Google Shape;299;p1"/>
            <p:cNvSpPr/>
            <p:nvPr/>
          </p:nvSpPr>
          <p:spPr>
            <a:xfrm>
              <a:off x="5591175" y="4557713"/>
              <a:ext cx="447675" cy="862013"/>
            </a:xfrm>
            <a:custGeom>
              <a:avLst/>
              <a:gdLst/>
              <a:ahLst/>
              <a:cxnLst/>
              <a:rect l="l" t="t" r="r" b="b"/>
              <a:pathLst>
                <a:path w="282" h="543" extrusionOk="0">
                  <a:moveTo>
                    <a:pt x="56" y="543"/>
                  </a:moveTo>
                  <a:lnTo>
                    <a:pt x="0" y="521"/>
                  </a:lnTo>
                  <a:lnTo>
                    <a:pt x="225" y="0"/>
                  </a:lnTo>
                  <a:lnTo>
                    <a:pt x="282" y="23"/>
                  </a:lnTo>
                  <a:lnTo>
                    <a:pt x="56" y="543"/>
                  </a:lnTo>
                  <a:close/>
                </a:path>
              </a:pathLst>
            </a:cu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5591175" y="5311775"/>
              <a:ext cx="125413" cy="107950"/>
            </a:xfrm>
            <a:custGeom>
              <a:avLst/>
              <a:gdLst/>
              <a:ahLst/>
              <a:cxnLst/>
              <a:rect l="l" t="t" r="r" b="b"/>
              <a:pathLst>
                <a:path w="79" h="68" extrusionOk="0">
                  <a:moveTo>
                    <a:pt x="56" y="68"/>
                  </a:moveTo>
                  <a:lnTo>
                    <a:pt x="0" y="46"/>
                  </a:lnTo>
                  <a:lnTo>
                    <a:pt x="22" y="0"/>
                  </a:lnTo>
                  <a:lnTo>
                    <a:pt x="79" y="34"/>
                  </a:lnTo>
                  <a:lnTo>
                    <a:pt x="56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5948363" y="4432300"/>
              <a:ext cx="125413" cy="161925"/>
            </a:xfrm>
            <a:custGeom>
              <a:avLst/>
              <a:gdLst/>
              <a:ahLst/>
              <a:cxnLst/>
              <a:rect l="l" t="t" r="r" b="b"/>
              <a:pathLst>
                <a:path w="79" h="102" extrusionOk="0">
                  <a:moveTo>
                    <a:pt x="79" y="0"/>
                  </a:moveTo>
                  <a:lnTo>
                    <a:pt x="0" y="79"/>
                  </a:lnTo>
                  <a:lnTo>
                    <a:pt x="57" y="10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1"/>
          <p:cNvGrpSpPr/>
          <p:nvPr/>
        </p:nvGrpSpPr>
        <p:grpSpPr>
          <a:xfrm>
            <a:off x="8032850" y="3499098"/>
            <a:ext cx="2360613" cy="3381228"/>
            <a:chOff x="7845425" y="4287838"/>
            <a:chExt cx="2360613" cy="3381228"/>
          </a:xfrm>
        </p:grpSpPr>
        <p:sp>
          <p:nvSpPr>
            <p:cNvPr id="303" name="Google Shape;303;p1"/>
            <p:cNvSpPr/>
            <p:nvPr/>
          </p:nvSpPr>
          <p:spPr>
            <a:xfrm>
              <a:off x="10080625" y="4395788"/>
              <a:ext cx="125413" cy="628650"/>
            </a:xfrm>
            <a:custGeom>
              <a:avLst/>
              <a:gdLst/>
              <a:ahLst/>
              <a:cxnLst/>
              <a:rect l="l" t="t" r="r" b="b"/>
              <a:pathLst>
                <a:path w="7" h="35" extrusionOk="0">
                  <a:moveTo>
                    <a:pt x="0" y="3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3"/>
                    <a:pt x="5" y="35"/>
                    <a:pt x="3" y="35"/>
                  </a:cubicBezTo>
                  <a:cubicBezTo>
                    <a:pt x="1" y="35"/>
                    <a:pt x="0" y="33"/>
                    <a:pt x="0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9920288" y="4341813"/>
              <a:ext cx="125413" cy="682625"/>
            </a:xfrm>
            <a:custGeom>
              <a:avLst/>
              <a:gdLst/>
              <a:ahLst/>
              <a:cxnLst/>
              <a:rect l="l" t="t" r="r" b="b"/>
              <a:pathLst>
                <a:path w="7" h="38" extrusionOk="0">
                  <a:moveTo>
                    <a:pt x="0" y="3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6"/>
                    <a:pt x="5" y="38"/>
                    <a:pt x="3" y="38"/>
                  </a:cubicBezTo>
                  <a:cubicBezTo>
                    <a:pt x="1" y="38"/>
                    <a:pt x="0" y="36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9758363" y="4287838"/>
              <a:ext cx="125413" cy="736600"/>
            </a:xfrm>
            <a:custGeom>
              <a:avLst/>
              <a:gdLst/>
              <a:ahLst/>
              <a:cxnLst/>
              <a:rect l="l" t="t" r="r" b="b"/>
              <a:pathLst>
                <a:path w="7" h="41" extrusionOk="0">
                  <a:moveTo>
                    <a:pt x="0" y="37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9"/>
                    <a:pt x="6" y="41"/>
                    <a:pt x="4" y="41"/>
                  </a:cubicBezTo>
                  <a:cubicBezTo>
                    <a:pt x="2" y="41"/>
                    <a:pt x="0" y="39"/>
                    <a:pt x="0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9598025" y="4324350"/>
              <a:ext cx="125413" cy="700088"/>
            </a:xfrm>
            <a:custGeom>
              <a:avLst/>
              <a:gdLst/>
              <a:ahLst/>
              <a:cxnLst/>
              <a:rect l="l" t="t" r="r" b="b"/>
              <a:pathLst>
                <a:path w="7" h="39" extrusionOk="0">
                  <a:moveTo>
                    <a:pt x="0" y="35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7"/>
                    <a:pt x="6" y="39"/>
                    <a:pt x="4" y="39"/>
                  </a:cubicBezTo>
                  <a:cubicBezTo>
                    <a:pt x="2" y="39"/>
                    <a:pt x="0" y="37"/>
                    <a:pt x="0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9383713" y="4719638"/>
              <a:ext cx="125413" cy="341313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5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7"/>
                    <a:pt x="6" y="19"/>
                    <a:pt x="4" y="19"/>
                  </a:cubicBezTo>
                  <a:cubicBezTo>
                    <a:pt x="2" y="19"/>
                    <a:pt x="0" y="17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9383713" y="4916488"/>
              <a:ext cx="339725" cy="341313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2" y="18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6"/>
                    <a:pt x="18" y="18"/>
                  </a:cubicBezTo>
                  <a:cubicBezTo>
                    <a:pt x="16" y="19"/>
                    <a:pt x="14" y="19"/>
                    <a:pt x="1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9598025" y="4791075"/>
              <a:ext cx="608013" cy="466725"/>
            </a:xfrm>
            <a:custGeom>
              <a:avLst/>
              <a:gdLst/>
              <a:ahLst/>
              <a:cxnLst/>
              <a:rect l="l" t="t" r="r" b="b"/>
              <a:pathLst>
                <a:path w="34" h="26" extrusionOk="0">
                  <a:moveTo>
                    <a:pt x="5" y="26"/>
                  </a:moveTo>
                  <a:cubicBezTo>
                    <a:pt x="4" y="26"/>
                    <a:pt x="3" y="25"/>
                    <a:pt x="2" y="24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3"/>
                    <a:pt x="32" y="24"/>
                  </a:cubicBezTo>
                  <a:cubicBezTo>
                    <a:pt x="31" y="25"/>
                    <a:pt x="30" y="26"/>
                    <a:pt x="29" y="26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9705975" y="5222875"/>
              <a:ext cx="393700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9669463" y="5365750"/>
              <a:ext cx="465138" cy="144463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9615488" y="5491161"/>
              <a:ext cx="573088" cy="2177905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9686925" y="5581650"/>
              <a:ext cx="71438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9686925" y="5726113"/>
              <a:ext cx="71438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7845425" y="4395788"/>
              <a:ext cx="125413" cy="628650"/>
            </a:xfrm>
            <a:custGeom>
              <a:avLst/>
              <a:gdLst/>
              <a:ahLst/>
              <a:cxnLst/>
              <a:rect l="l" t="t" r="r" b="b"/>
              <a:pathLst>
                <a:path w="7" h="35" extrusionOk="0">
                  <a:moveTo>
                    <a:pt x="7" y="31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1" y="35"/>
                    <a:pt x="3" y="35"/>
                  </a:cubicBezTo>
                  <a:cubicBezTo>
                    <a:pt x="5" y="35"/>
                    <a:pt x="7" y="33"/>
                    <a:pt x="7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8005763" y="4341813"/>
              <a:ext cx="125413" cy="682625"/>
            </a:xfrm>
            <a:custGeom>
              <a:avLst/>
              <a:gdLst/>
              <a:ahLst/>
              <a:cxnLst/>
              <a:rect l="l" t="t" r="r" b="b"/>
              <a:pathLst>
                <a:path w="7" h="38" extrusionOk="0">
                  <a:moveTo>
                    <a:pt x="7" y="34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5" y="38"/>
                    <a:pt x="7" y="36"/>
                    <a:pt x="7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8148638" y="4287838"/>
              <a:ext cx="125413" cy="736600"/>
            </a:xfrm>
            <a:custGeom>
              <a:avLst/>
              <a:gdLst/>
              <a:ahLst/>
              <a:cxnLst/>
              <a:rect l="l" t="t" r="r" b="b"/>
              <a:pathLst>
                <a:path w="7" h="41" extrusionOk="0">
                  <a:moveTo>
                    <a:pt x="7" y="37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4" y="41"/>
                  </a:cubicBezTo>
                  <a:cubicBezTo>
                    <a:pt x="6" y="41"/>
                    <a:pt x="7" y="39"/>
                    <a:pt x="7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8310563" y="4324350"/>
              <a:ext cx="125413" cy="700088"/>
            </a:xfrm>
            <a:custGeom>
              <a:avLst/>
              <a:gdLst/>
              <a:ahLst/>
              <a:cxnLst/>
              <a:rect l="l" t="t" r="r" b="b"/>
              <a:pathLst>
                <a:path w="7" h="39" extrusionOk="0">
                  <a:moveTo>
                    <a:pt x="7" y="3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2" y="39"/>
                    <a:pt x="4" y="39"/>
                  </a:cubicBezTo>
                  <a:cubicBezTo>
                    <a:pt x="6" y="39"/>
                    <a:pt x="7" y="37"/>
                    <a:pt x="7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8524875" y="4719638"/>
              <a:ext cx="125413" cy="341313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7" y="1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6" y="19"/>
                    <a:pt x="7" y="17"/>
                    <a:pt x="7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8328025" y="4916488"/>
              <a:ext cx="339725" cy="341313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6" y="18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19" y="3"/>
                    <a:pt x="17" y="1"/>
                  </a:cubicBezTo>
                  <a:cubicBezTo>
                    <a:pt x="16" y="0"/>
                    <a:pt x="14" y="0"/>
                    <a:pt x="1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6"/>
                    <a:pt x="1" y="18"/>
                  </a:cubicBezTo>
                  <a:cubicBezTo>
                    <a:pt x="2" y="19"/>
                    <a:pt x="5" y="19"/>
                    <a:pt x="6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7845425" y="4791075"/>
              <a:ext cx="590550" cy="466725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28" y="26"/>
                  </a:moveTo>
                  <a:cubicBezTo>
                    <a:pt x="30" y="26"/>
                    <a:pt x="31" y="25"/>
                    <a:pt x="32" y="24"/>
                  </a:cubicBezTo>
                  <a:cubicBezTo>
                    <a:pt x="33" y="23"/>
                    <a:pt x="33" y="22"/>
                    <a:pt x="33" y="2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4"/>
                  </a:cubicBezTo>
                  <a:cubicBezTo>
                    <a:pt x="2" y="25"/>
                    <a:pt x="3" y="26"/>
                    <a:pt x="5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7951788" y="5222875"/>
              <a:ext cx="376238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7899400" y="5365750"/>
              <a:ext cx="482600" cy="144463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7862888" y="5491161"/>
              <a:ext cx="554038" cy="2177905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8274050" y="5581650"/>
              <a:ext cx="90488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8274050" y="5726113"/>
              <a:ext cx="90488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1"/>
          <p:cNvGrpSpPr/>
          <p:nvPr/>
        </p:nvGrpSpPr>
        <p:grpSpPr>
          <a:xfrm>
            <a:off x="10382800" y="83105"/>
            <a:ext cx="1108075" cy="971550"/>
            <a:chOff x="10814051" y="603251"/>
            <a:chExt cx="1108075" cy="971550"/>
          </a:xfrm>
        </p:grpSpPr>
        <p:sp>
          <p:nvSpPr>
            <p:cNvPr id="328" name="Google Shape;328;p1"/>
            <p:cNvSpPr/>
            <p:nvPr/>
          </p:nvSpPr>
          <p:spPr>
            <a:xfrm>
              <a:off x="10814051" y="603251"/>
              <a:ext cx="1108075" cy="971550"/>
            </a:xfrm>
            <a:custGeom>
              <a:avLst/>
              <a:gdLst/>
              <a:ahLst/>
              <a:cxnLst/>
              <a:rect l="l" t="t" r="r" b="b"/>
              <a:pathLst>
                <a:path w="698" h="612" extrusionOk="0">
                  <a:moveTo>
                    <a:pt x="698" y="374"/>
                  </a:moveTo>
                  <a:lnTo>
                    <a:pt x="169" y="612"/>
                  </a:lnTo>
                  <a:lnTo>
                    <a:pt x="0" y="249"/>
                  </a:lnTo>
                  <a:lnTo>
                    <a:pt x="529" y="0"/>
                  </a:lnTo>
                  <a:lnTo>
                    <a:pt x="698" y="3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10902951" y="693739"/>
              <a:ext cx="930275" cy="808038"/>
            </a:xfrm>
            <a:custGeom>
              <a:avLst/>
              <a:gdLst/>
              <a:ahLst/>
              <a:cxnLst/>
              <a:rect l="l" t="t" r="r" b="b"/>
              <a:pathLst>
                <a:path w="586" h="509" extrusionOk="0">
                  <a:moveTo>
                    <a:pt x="586" y="294"/>
                  </a:moveTo>
                  <a:lnTo>
                    <a:pt x="135" y="509"/>
                  </a:lnTo>
                  <a:lnTo>
                    <a:pt x="0" y="204"/>
                  </a:lnTo>
                  <a:lnTo>
                    <a:pt x="451" y="0"/>
                  </a:lnTo>
                  <a:lnTo>
                    <a:pt x="586" y="294"/>
                  </a:lnTo>
                  <a:close/>
                </a:path>
              </a:pathLst>
            </a:custGeom>
            <a:solidFill>
              <a:srgbClr val="79C18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11117263" y="693738"/>
              <a:ext cx="715963" cy="808038"/>
            </a:xfrm>
            <a:custGeom>
              <a:avLst/>
              <a:gdLst/>
              <a:ahLst/>
              <a:cxnLst/>
              <a:rect l="l" t="t" r="r" b="b"/>
              <a:pathLst>
                <a:path w="451" h="509" extrusionOk="0">
                  <a:moveTo>
                    <a:pt x="451" y="294"/>
                  </a:moveTo>
                  <a:lnTo>
                    <a:pt x="0" y="509"/>
                  </a:lnTo>
                  <a:lnTo>
                    <a:pt x="316" y="0"/>
                  </a:lnTo>
                  <a:lnTo>
                    <a:pt x="451" y="294"/>
                  </a:lnTo>
                  <a:close/>
                </a:path>
              </a:pathLst>
            </a:custGeom>
            <a:solidFill>
              <a:srgbClr val="65A16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1" name="Google Shape;33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97467" y="-8128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"/>
          <p:cNvSpPr/>
          <p:nvPr/>
        </p:nvSpPr>
        <p:spPr>
          <a:xfrm>
            <a:off x="1" y="518814"/>
            <a:ext cx="723711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zh-TW" sz="4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A02-AR遊戲設計之怪物朋友</a:t>
            </a:r>
            <a:endParaRPr lang="en-US" altLang="zh-TW" sz="4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altLang="zh-TW" sz="4400" b="1" dirty="0">
                <a:solidFill>
                  <a:schemeClr val="dk1"/>
                </a:solidFill>
                <a:ea typeface="Times New Roman"/>
              </a:rPr>
              <a:t>		</a:t>
            </a:r>
            <a:r>
              <a:rPr lang="zh-TW" altLang="en-US" sz="4400" b="1" dirty="0">
                <a:solidFill>
                  <a:schemeClr val="dk1"/>
                </a:solidFill>
                <a:ea typeface="Times New Roman"/>
              </a:rPr>
              <a:t> 暨遊戲資料庫</a:t>
            </a:r>
            <a:endParaRPr lang="en-US" altLang="zh-TW" sz="4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1"/>
          <p:cNvSpPr/>
          <p:nvPr/>
        </p:nvSpPr>
        <p:spPr>
          <a:xfrm>
            <a:off x="208152" y="2363788"/>
            <a:ext cx="52507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組員：謝昀融.林揚珉.許瑞翔.陳亮佐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"/>
          <p:cNvSpPr txBox="1">
            <a:spLocks noGrp="1"/>
          </p:cNvSpPr>
          <p:nvPr>
            <p:ph type="subTitle" idx="1"/>
          </p:nvPr>
        </p:nvSpPr>
        <p:spPr>
          <a:xfrm>
            <a:off x="232292" y="342109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 b="1" dirty="0">
                <a:latin typeface="Arial"/>
                <a:ea typeface="Arial"/>
                <a:cs typeface="Arial"/>
                <a:sym typeface="Arial"/>
              </a:rPr>
              <a:t>指導教授：</a:t>
            </a:r>
            <a:r>
              <a:rPr lang="zh-TW" altLang="en-US" sz="2400" b="1" dirty="0">
                <a:latin typeface="Arial"/>
                <a:ea typeface="Arial"/>
                <a:cs typeface="Arial"/>
                <a:sym typeface="Arial"/>
              </a:rPr>
              <a:t>張哲唯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 b="1" dirty="0">
                <a:latin typeface="Arial"/>
                <a:ea typeface="Arial"/>
                <a:cs typeface="Arial"/>
                <a:sym typeface="Arial"/>
              </a:rPr>
              <a:t>中國文化大學 資訊工程學系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"/>
          <p:cNvSpPr/>
          <p:nvPr/>
        </p:nvSpPr>
        <p:spPr>
          <a:xfrm>
            <a:off x="240248" y="6214336"/>
            <a:ext cx="52507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中華民國109年1</a:t>
            </a:r>
            <a:r>
              <a:rPr lang="en-US" altLang="zh-TW" sz="2400" b="1" i="0" u="none" strike="noStrike" cap="none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</a:t>
            </a:r>
            <a:r>
              <a:rPr lang="zh-TW" sz="2400" b="1" i="0" u="none" strike="noStrike" cap="none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月</a:t>
            </a:r>
            <a:r>
              <a:rPr lang="en-US" altLang="zh-TW" sz="2400" b="1" i="0" u="none" strike="noStrike" cap="none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23</a:t>
            </a:r>
            <a:r>
              <a:rPr lang="zh-TW" altLang="en-US" sz="2400" b="1" i="0" u="none" strike="noStrike" cap="none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日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31"/>
          <p:cNvGrpSpPr/>
          <p:nvPr/>
        </p:nvGrpSpPr>
        <p:grpSpPr>
          <a:xfrm>
            <a:off x="4586635" y="231763"/>
            <a:ext cx="4138265" cy="526874"/>
            <a:chOff x="3783085" y="275772"/>
            <a:chExt cx="4625830" cy="526874"/>
          </a:xfrm>
        </p:grpSpPr>
        <p:sp>
          <p:nvSpPr>
            <p:cNvPr id="533" name="Google Shape;533;p31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1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1"/>
            <p:cNvSpPr txBox="1"/>
            <p:nvPr/>
          </p:nvSpPr>
          <p:spPr>
            <a:xfrm>
              <a:off x="4278693" y="279466"/>
              <a:ext cx="413022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遊戲場景2: 遊戲操作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6" name="Google Shape;536;p31" descr="一張含有 室內, 坐, 桌, 櫃台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7049" y="0"/>
            <a:ext cx="31649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1"/>
          <p:cNvSpPr txBox="1"/>
          <p:nvPr/>
        </p:nvSpPr>
        <p:spPr>
          <a:xfrm>
            <a:off x="1" y="1221421"/>
            <a:ext cx="87249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點擊產生食物，噴火龍會跟著玩家移動，藉由玩家移動讓噴火龍吃食物。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遊戲場景三_影片">
            <a:hlinkClick r:id="" action="ppaction://media"/>
            <a:extLst>
              <a:ext uri="{FF2B5EF4-FFF2-40B4-BE49-F238E27FC236}">
                <a16:creationId xmlns:a16="http://schemas.microsoft.com/office/drawing/2014/main" id="{58BE9CEE-5F15-4F0F-8710-94B2F2FA40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3117" y="0"/>
            <a:ext cx="3157537" cy="6858000"/>
          </a:xfrm>
          <a:prstGeom prst="rect">
            <a:avLst/>
          </a:prstGeom>
        </p:spPr>
      </p:pic>
      <p:grpSp>
        <p:nvGrpSpPr>
          <p:cNvPr id="7" name="Google Shape;406;p4">
            <a:extLst>
              <a:ext uri="{FF2B5EF4-FFF2-40B4-BE49-F238E27FC236}">
                <a16:creationId xmlns:a16="http://schemas.microsoft.com/office/drawing/2014/main" id="{2455CB29-A80E-4146-A4CD-8E15F9246E18}"/>
              </a:ext>
            </a:extLst>
          </p:cNvPr>
          <p:cNvGrpSpPr/>
          <p:nvPr/>
        </p:nvGrpSpPr>
        <p:grpSpPr>
          <a:xfrm>
            <a:off x="7522340" y="255826"/>
            <a:ext cx="4138265" cy="526874"/>
            <a:chOff x="3783085" y="275772"/>
            <a:chExt cx="4625830" cy="526874"/>
          </a:xfrm>
        </p:grpSpPr>
        <p:sp>
          <p:nvSpPr>
            <p:cNvPr id="8" name="Google Shape;407;p4">
              <a:extLst>
                <a:ext uri="{FF2B5EF4-FFF2-40B4-BE49-F238E27FC236}">
                  <a16:creationId xmlns:a16="http://schemas.microsoft.com/office/drawing/2014/main" id="{440DB35E-1CE1-482B-8F0F-F4ACEB57FCCD}"/>
                </a:ext>
              </a:extLst>
            </p:cNvPr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08;p4">
              <a:extLst>
                <a:ext uri="{FF2B5EF4-FFF2-40B4-BE49-F238E27FC236}">
                  <a16:creationId xmlns:a16="http://schemas.microsoft.com/office/drawing/2014/main" id="{06FEDF64-3D8F-44EE-B993-259386157654}"/>
                </a:ext>
              </a:extLst>
            </p:cNvPr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409;p4">
              <a:extLst>
                <a:ext uri="{FF2B5EF4-FFF2-40B4-BE49-F238E27FC236}">
                  <a16:creationId xmlns:a16="http://schemas.microsoft.com/office/drawing/2014/main" id="{8745E2B7-841D-49BE-9FCA-CEC430436975}"/>
                </a:ext>
              </a:extLst>
            </p:cNvPr>
            <p:cNvSpPr txBox="1"/>
            <p:nvPr/>
          </p:nvSpPr>
          <p:spPr>
            <a:xfrm>
              <a:off x="4278693" y="279466"/>
              <a:ext cx="413022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800" b="1" dirty="0">
                  <a:solidFill>
                    <a:schemeClr val="lt1"/>
                  </a:solidFill>
                </a:rPr>
                <a:t>遊戲場景</a:t>
              </a:r>
              <a:r>
                <a:rPr lang="en-US" altLang="zh-TW" sz="2800" b="1" dirty="0">
                  <a:solidFill>
                    <a:schemeClr val="lt1"/>
                  </a:solidFill>
                </a:rPr>
                <a:t>2:</a:t>
              </a:r>
              <a:r>
                <a:rPr lang="zh-TW" altLang="en-US" sz="2800" b="1" dirty="0">
                  <a:solidFill>
                    <a:schemeClr val="lt1"/>
                  </a:solidFill>
                </a:rPr>
                <a:t> 遊戲影片</a:t>
              </a:r>
              <a:endParaRPr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366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35"/>
          <p:cNvGrpSpPr/>
          <p:nvPr/>
        </p:nvGrpSpPr>
        <p:grpSpPr>
          <a:xfrm>
            <a:off x="4586635" y="231763"/>
            <a:ext cx="4138265" cy="526874"/>
            <a:chOff x="3783085" y="275772"/>
            <a:chExt cx="4625830" cy="526874"/>
          </a:xfrm>
        </p:grpSpPr>
        <p:sp>
          <p:nvSpPr>
            <p:cNvPr id="570" name="Google Shape;570;p35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5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5"/>
            <p:cNvSpPr txBox="1"/>
            <p:nvPr/>
          </p:nvSpPr>
          <p:spPr>
            <a:xfrm>
              <a:off x="4278693" y="279466"/>
              <a:ext cx="413022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遊戲場景3: 遊戲操作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3" name="Google Shape;573;p35" descr="一張含有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3590" y="0"/>
            <a:ext cx="31649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" y="1221421"/>
            <a:ext cx="87249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噴火龍會跟著手機螢幕中心移動，藉由移動手機，讓噴火龍吃食物，吃到炸彈會減少血量，血量歸零遊戲就結束。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06;p4">
            <a:extLst>
              <a:ext uri="{FF2B5EF4-FFF2-40B4-BE49-F238E27FC236}">
                <a16:creationId xmlns:a16="http://schemas.microsoft.com/office/drawing/2014/main" id="{7121E231-D367-4200-9E58-ABD7B2B2505E}"/>
              </a:ext>
            </a:extLst>
          </p:cNvPr>
          <p:cNvGrpSpPr/>
          <p:nvPr/>
        </p:nvGrpSpPr>
        <p:grpSpPr>
          <a:xfrm>
            <a:off x="7522340" y="255826"/>
            <a:ext cx="4138265" cy="526874"/>
            <a:chOff x="3783085" y="275772"/>
            <a:chExt cx="4625830" cy="526874"/>
          </a:xfrm>
        </p:grpSpPr>
        <p:sp>
          <p:nvSpPr>
            <p:cNvPr id="3" name="Google Shape;407;p4">
              <a:extLst>
                <a:ext uri="{FF2B5EF4-FFF2-40B4-BE49-F238E27FC236}">
                  <a16:creationId xmlns:a16="http://schemas.microsoft.com/office/drawing/2014/main" id="{54C68AB8-624A-4A95-842C-5BC87A6338E1}"/>
                </a:ext>
              </a:extLst>
            </p:cNvPr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4">
              <a:extLst>
                <a:ext uri="{FF2B5EF4-FFF2-40B4-BE49-F238E27FC236}">
                  <a16:creationId xmlns:a16="http://schemas.microsoft.com/office/drawing/2014/main" id="{44CF319D-A150-4A3C-BDD0-9BF2691177C3}"/>
                </a:ext>
              </a:extLst>
            </p:cNvPr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09;p4">
              <a:extLst>
                <a:ext uri="{FF2B5EF4-FFF2-40B4-BE49-F238E27FC236}">
                  <a16:creationId xmlns:a16="http://schemas.microsoft.com/office/drawing/2014/main" id="{8D87B5E2-9D1D-4BF7-9AAE-BDC064C85A48}"/>
                </a:ext>
              </a:extLst>
            </p:cNvPr>
            <p:cNvSpPr txBox="1"/>
            <p:nvPr/>
          </p:nvSpPr>
          <p:spPr>
            <a:xfrm>
              <a:off x="4278693" y="279466"/>
              <a:ext cx="413022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800" b="1" dirty="0">
                  <a:solidFill>
                    <a:schemeClr val="lt1"/>
                  </a:solidFill>
                </a:rPr>
                <a:t>遊戲場景</a:t>
              </a:r>
              <a:r>
                <a:rPr lang="en-US" altLang="zh-TW" sz="2800" b="1" dirty="0">
                  <a:solidFill>
                    <a:schemeClr val="lt1"/>
                  </a:solidFill>
                </a:rPr>
                <a:t>3:</a:t>
              </a:r>
              <a:r>
                <a:rPr lang="zh-TW" altLang="en-US" sz="2800" b="1" dirty="0">
                  <a:solidFill>
                    <a:schemeClr val="lt1"/>
                  </a:solidFill>
                </a:rPr>
                <a:t> 遊戲影片</a:t>
              </a:r>
              <a:endParaRPr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遊戲場景二_影片">
            <a:hlinkClick r:id="" action="ppaction://media"/>
            <a:extLst>
              <a:ext uri="{FF2B5EF4-FFF2-40B4-BE49-F238E27FC236}">
                <a16:creationId xmlns:a16="http://schemas.microsoft.com/office/drawing/2014/main" id="{7A484C50-CF1E-4113-8BA7-6DBB901DE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6290" y="0"/>
            <a:ext cx="315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2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7"/>
          <p:cNvGrpSpPr/>
          <p:nvPr/>
        </p:nvGrpSpPr>
        <p:grpSpPr>
          <a:xfrm>
            <a:off x="4646553" y="294516"/>
            <a:ext cx="2898894" cy="523610"/>
            <a:chOff x="3783085" y="275772"/>
            <a:chExt cx="4625830" cy="523610"/>
          </a:xfrm>
        </p:grpSpPr>
        <p:sp>
          <p:nvSpPr>
            <p:cNvPr id="589" name="Google Shape;589;p37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7"/>
            <p:cNvSpPr txBox="1"/>
            <p:nvPr/>
          </p:nvSpPr>
          <p:spPr>
            <a:xfrm>
              <a:off x="4126499" y="276202"/>
              <a:ext cx="413022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整個遊戲操作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A02_AR遊戲設計之怪物朋友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97990"/>
            <a:ext cx="12192000" cy="5660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8;p37">
            <a:extLst>
              <a:ext uri="{FF2B5EF4-FFF2-40B4-BE49-F238E27FC236}">
                <a16:creationId xmlns:a16="http://schemas.microsoft.com/office/drawing/2014/main" id="{3210043C-E0C7-4D18-B87A-79A62CACA6B5}"/>
              </a:ext>
            </a:extLst>
          </p:cNvPr>
          <p:cNvGrpSpPr/>
          <p:nvPr/>
        </p:nvGrpSpPr>
        <p:grpSpPr>
          <a:xfrm>
            <a:off x="4646553" y="294516"/>
            <a:ext cx="2898894" cy="523610"/>
            <a:chOff x="3783085" y="275772"/>
            <a:chExt cx="4625830" cy="523610"/>
          </a:xfrm>
        </p:grpSpPr>
        <p:sp>
          <p:nvSpPr>
            <p:cNvPr id="3" name="Google Shape;589;p37">
              <a:extLst>
                <a:ext uri="{FF2B5EF4-FFF2-40B4-BE49-F238E27FC236}">
                  <a16:creationId xmlns:a16="http://schemas.microsoft.com/office/drawing/2014/main" id="{DA826FC0-C995-43CF-AF04-DFC28642D833}"/>
                </a:ext>
              </a:extLst>
            </p:cNvPr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590;p37">
              <a:extLst>
                <a:ext uri="{FF2B5EF4-FFF2-40B4-BE49-F238E27FC236}">
                  <a16:creationId xmlns:a16="http://schemas.microsoft.com/office/drawing/2014/main" id="{CC2E821C-257B-48B1-9937-922A9DF10F27}"/>
                </a:ext>
              </a:extLst>
            </p:cNvPr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591;p37">
              <a:extLst>
                <a:ext uri="{FF2B5EF4-FFF2-40B4-BE49-F238E27FC236}">
                  <a16:creationId xmlns:a16="http://schemas.microsoft.com/office/drawing/2014/main" id="{2D0F122D-8930-42B1-A598-E70C0B159014}"/>
                </a:ext>
              </a:extLst>
            </p:cNvPr>
            <p:cNvSpPr txBox="1"/>
            <p:nvPr/>
          </p:nvSpPr>
          <p:spPr>
            <a:xfrm>
              <a:off x="4126499" y="276202"/>
              <a:ext cx="413022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altLang="en-US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手機與資料庫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9B326A0-2271-44D2-8CA0-E613037F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2" y="915865"/>
            <a:ext cx="6334324" cy="58187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54EE6F-DA21-49CF-8923-01FEDB5F2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788" y="915865"/>
            <a:ext cx="6202839" cy="58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6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8"/>
          <p:cNvGrpSpPr/>
          <p:nvPr/>
        </p:nvGrpSpPr>
        <p:grpSpPr>
          <a:xfrm>
            <a:off x="5133991" y="527678"/>
            <a:ext cx="1924018" cy="526914"/>
            <a:chOff x="3783085" y="275772"/>
            <a:chExt cx="4625830" cy="526914"/>
          </a:xfrm>
        </p:grpSpPr>
        <p:sp>
          <p:nvSpPr>
            <p:cNvPr id="599" name="Google Shape;599;p38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8"/>
            <p:cNvSpPr txBox="1"/>
            <p:nvPr/>
          </p:nvSpPr>
          <p:spPr>
            <a:xfrm>
              <a:off x="4278692" y="279466"/>
              <a:ext cx="40324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工作分配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736951E-CA2F-405F-BDEC-AB2100454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89700"/>
              </p:ext>
            </p:extLst>
          </p:nvPr>
        </p:nvGraphicFramePr>
        <p:xfrm>
          <a:off x="573023" y="1322982"/>
          <a:ext cx="11052000" cy="434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400">
                  <a:extLst>
                    <a:ext uri="{9D8B030D-6E8A-4147-A177-3AD203B41FA5}">
                      <a16:colId xmlns:a16="http://schemas.microsoft.com/office/drawing/2014/main" val="849932019"/>
                    </a:ext>
                  </a:extLst>
                </a:gridCol>
                <a:gridCol w="2210400">
                  <a:extLst>
                    <a:ext uri="{9D8B030D-6E8A-4147-A177-3AD203B41FA5}">
                      <a16:colId xmlns:a16="http://schemas.microsoft.com/office/drawing/2014/main" val="1189701684"/>
                    </a:ext>
                  </a:extLst>
                </a:gridCol>
                <a:gridCol w="2210400">
                  <a:extLst>
                    <a:ext uri="{9D8B030D-6E8A-4147-A177-3AD203B41FA5}">
                      <a16:colId xmlns:a16="http://schemas.microsoft.com/office/drawing/2014/main" val="925833389"/>
                    </a:ext>
                  </a:extLst>
                </a:gridCol>
                <a:gridCol w="2210400">
                  <a:extLst>
                    <a:ext uri="{9D8B030D-6E8A-4147-A177-3AD203B41FA5}">
                      <a16:colId xmlns:a16="http://schemas.microsoft.com/office/drawing/2014/main" val="628023221"/>
                    </a:ext>
                  </a:extLst>
                </a:gridCol>
                <a:gridCol w="2210400">
                  <a:extLst>
                    <a:ext uri="{9D8B030D-6E8A-4147-A177-3AD203B41FA5}">
                      <a16:colId xmlns:a16="http://schemas.microsoft.com/office/drawing/2014/main" val="1108143"/>
                    </a:ext>
                  </a:extLst>
                </a:gridCol>
              </a:tblGrid>
              <a:tr h="61645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b="1" i="0" baseline="0" dirty="0">
                          <a:ea typeface="標楷體" panose="03000509000000000000" pitchFamily="65" charset="-120"/>
                        </a:rPr>
                        <a:t>                                        </a:t>
                      </a:r>
                      <a:r>
                        <a:rPr lang="zh-TW" altLang="en-US" sz="1800" b="1" i="0" baseline="0" dirty="0">
                          <a:ea typeface="標楷體" panose="03000509000000000000" pitchFamily="65" charset="-120"/>
                        </a:rPr>
                        <a:t>姓名</a:t>
                      </a:r>
                      <a:r>
                        <a:rPr lang="en-US" altLang="zh-TW" sz="1800" b="1" i="0" baseline="0" dirty="0">
                          <a:ea typeface="標楷體" panose="03000509000000000000" pitchFamily="65" charset="-120"/>
                        </a:rPr>
                        <a:t>:</a:t>
                      </a:r>
                    </a:p>
                    <a:p>
                      <a:pPr algn="l"/>
                      <a:r>
                        <a:rPr lang="zh-TW" altLang="en-US" sz="1800" b="1" i="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分配</a:t>
                      </a:r>
                      <a:r>
                        <a:rPr lang="en-US" altLang="zh-TW" sz="1800" b="1" i="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endParaRPr lang="zh-CN" altLang="en-US" sz="1800" b="1" i="0" baseline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謝昀融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陳亮佐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林揚抿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許瑞翔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219052"/>
                  </a:ext>
                </a:extLst>
              </a:tr>
              <a:tr h="6166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遊戲主畫面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baseline="0" dirty="0">
                          <a:ea typeface="標楷體" panose="03000509000000000000" pitchFamily="65" charset="-12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i="0" baseline="0" dirty="0">
                          <a:ea typeface="標楷體" panose="03000509000000000000" pitchFamily="65" charset="-12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i="0" baseline="0" dirty="0">
                          <a:ea typeface="標楷體" panose="03000509000000000000" pitchFamily="65" charset="-12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811251"/>
                  </a:ext>
                </a:extLst>
              </a:tr>
              <a:tr h="63474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遊戲一</a:t>
                      </a:r>
                      <a:r>
                        <a:rPr lang="en-US" altLang="zh-TW" sz="2000" b="1" i="0" baseline="0" dirty="0"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製作</a:t>
                      </a:r>
                      <a:r>
                        <a:rPr lang="en-US" altLang="zh-TW" sz="2000" b="1" i="0" baseline="0" dirty="0">
                          <a:ea typeface="標楷體" panose="03000509000000000000" pitchFamily="65" charset="-120"/>
                        </a:rPr>
                        <a:t>)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i="0" baseline="0" dirty="0">
                          <a:ea typeface="標楷體" panose="03000509000000000000" pitchFamily="65" charset="-12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27387"/>
                  </a:ext>
                </a:extLst>
              </a:tr>
              <a:tr h="649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遊戲二</a:t>
                      </a:r>
                      <a:r>
                        <a:rPr lang="en-US" altLang="zh-TW" sz="2000" b="1" i="0" baseline="0" dirty="0"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製作</a:t>
                      </a:r>
                      <a:r>
                        <a:rPr lang="en-US" altLang="zh-TW" sz="2000" b="1" i="0" baseline="0" dirty="0">
                          <a:ea typeface="標楷體" panose="03000509000000000000" pitchFamily="65" charset="-120"/>
                        </a:rPr>
                        <a:t>)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i="0" baseline="0" dirty="0">
                          <a:ea typeface="標楷體" panose="03000509000000000000" pitchFamily="65" charset="-12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787589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遊戲三</a:t>
                      </a:r>
                      <a:r>
                        <a:rPr lang="en-US" altLang="zh-TW" sz="2000" b="1" i="0" baseline="0" dirty="0"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製作</a:t>
                      </a:r>
                      <a:r>
                        <a:rPr lang="en-US" altLang="zh-TW" sz="2000" b="1" i="0" baseline="0" dirty="0">
                          <a:ea typeface="標楷體" panose="03000509000000000000" pitchFamily="65" charset="-120"/>
                        </a:rPr>
                        <a:t>)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i="0" baseline="0" dirty="0">
                          <a:ea typeface="標楷體" panose="03000509000000000000" pitchFamily="65" charset="-12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06431"/>
                  </a:ext>
                </a:extLst>
              </a:tr>
              <a:tr h="6085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資料庫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i="0" baseline="0" dirty="0">
                          <a:ea typeface="標楷體" panose="03000509000000000000" pitchFamily="65" charset="-12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831133"/>
                  </a:ext>
                </a:extLst>
              </a:tr>
              <a:tr h="6085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i="0" baseline="0" dirty="0">
                          <a:ea typeface="標楷體" panose="03000509000000000000" pitchFamily="65" charset="-120"/>
                        </a:rPr>
                        <a:t>報告書</a:t>
                      </a:r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i="0" baseline="0" dirty="0">
                          <a:ea typeface="標楷體" panose="03000509000000000000" pitchFamily="65" charset="-12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i="0" baseline="0" dirty="0"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751686"/>
                  </a:ext>
                </a:extLst>
              </a:tr>
            </a:tbl>
          </a:graphicData>
        </a:graphic>
      </p:graphicFrame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680D44E-3D4B-40CB-A745-E76ADDA1F32C}"/>
              </a:ext>
            </a:extLst>
          </p:cNvPr>
          <p:cNvCxnSpPr>
            <a:cxnSpLocks/>
          </p:cNvCxnSpPr>
          <p:nvPr/>
        </p:nvCxnSpPr>
        <p:spPr>
          <a:xfrm>
            <a:off x="566977" y="1322982"/>
            <a:ext cx="2237183" cy="5870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/>
          <p:nvPr/>
        </p:nvSpPr>
        <p:spPr>
          <a:xfrm rot="10800000" flipH="1">
            <a:off x="0" y="6703500"/>
            <a:ext cx="12192000" cy="154500"/>
          </a:xfrm>
          <a:prstGeom prst="rect">
            <a:avLst/>
          </a:prstGeom>
          <a:solidFill>
            <a:srgbClr val="E673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7" name="Google Shape;607;p39"/>
          <p:cNvGrpSpPr/>
          <p:nvPr/>
        </p:nvGrpSpPr>
        <p:grpSpPr>
          <a:xfrm>
            <a:off x="4211886" y="301708"/>
            <a:ext cx="3768228" cy="534864"/>
            <a:chOff x="3783085" y="275772"/>
            <a:chExt cx="4967999" cy="534864"/>
          </a:xfrm>
        </p:grpSpPr>
        <p:sp>
          <p:nvSpPr>
            <p:cNvPr id="608" name="Google Shape;608;p39"/>
            <p:cNvSpPr/>
            <p:nvPr/>
          </p:nvSpPr>
          <p:spPr>
            <a:xfrm>
              <a:off x="3783085" y="275772"/>
              <a:ext cx="4625700" cy="52350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9"/>
            <p:cNvSpPr/>
            <p:nvPr/>
          </p:nvSpPr>
          <p:spPr>
            <a:xfrm rot="5400000">
              <a:off x="3913466" y="397043"/>
              <a:ext cx="333900" cy="287700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9"/>
            <p:cNvSpPr txBox="1"/>
            <p:nvPr/>
          </p:nvSpPr>
          <p:spPr>
            <a:xfrm>
              <a:off x="3783085" y="287436"/>
              <a:ext cx="49679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相關網站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39"/>
          <p:cNvSpPr txBox="1"/>
          <p:nvPr/>
        </p:nvSpPr>
        <p:spPr>
          <a:xfrm>
            <a:off x="493200" y="836572"/>
            <a:ext cx="11698800" cy="67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342900" marR="0" lvl="0" indent="-342900" algn="just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200"/>
              <a:buFont typeface="Noto Sans Symbols"/>
              <a:buChar char="⮚"/>
            </a:pPr>
            <a:r>
              <a:rPr lang="zh-TW" sz="3200" b="1" i="0" u="none" strike="noStrike" cap="none" dirty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Unity</a:t>
            </a:r>
            <a:endParaRPr sz="3200" b="1" i="0" u="none" strike="noStrike" cap="none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just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200"/>
            </a:pPr>
            <a:r>
              <a:rPr lang="zh-TW" sz="3200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https://unity.com/</a:t>
            </a:r>
            <a:endParaRPr sz="3200" b="1" i="0" strike="noStrike" cap="none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200"/>
              <a:buFont typeface="Noto Sans Symbols"/>
              <a:buChar char="⮚"/>
            </a:pPr>
            <a:r>
              <a:rPr lang="zh-TW" sz="3200" b="1" i="0" u="none" strike="noStrike" cap="none" dirty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Vuforia</a:t>
            </a:r>
            <a:endParaRPr dirty="0"/>
          </a:p>
          <a:p>
            <a:pPr marR="0" lvl="0" algn="just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200"/>
            </a:pPr>
            <a:r>
              <a:rPr lang="zh-TW" sz="3200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https://developer.vuforia.com/</a:t>
            </a:r>
            <a:endParaRPr sz="3200" b="1" i="0" strike="noStrike" cap="none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200"/>
              <a:buFont typeface="Noto Sans Symbols"/>
              <a:buChar char="⮚"/>
            </a:pPr>
            <a:r>
              <a:rPr lang="zh-TW" sz="3200" b="1" i="0" u="none" strike="noStrike" cap="none" dirty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ARCore</a:t>
            </a:r>
            <a:endParaRPr sz="3200" b="1" i="0" u="none" strike="noStrike" cap="none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just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200"/>
            </a:pPr>
            <a:r>
              <a:rPr lang="zh-TW" sz="32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https://developers.google.com/ar</a:t>
            </a:r>
            <a:endParaRPr sz="3200" b="1" i="0" u="none" strike="noStrike" cap="none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200"/>
              <a:buFont typeface="Noto Sans Symbols"/>
              <a:buChar char="⮚"/>
            </a:pPr>
            <a:r>
              <a:rPr lang="zh-TW" sz="3200" b="1" i="0" u="none" strike="noStrike" cap="none" dirty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ARCore支持的手機</a:t>
            </a:r>
            <a:endParaRPr sz="3200" b="1" i="0" u="none" strike="noStrike" cap="none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12500"/>
              </a:lnSpc>
              <a:buClr>
                <a:srgbClr val="4D4D4D"/>
              </a:buClr>
              <a:buSzPts val="3200"/>
            </a:pPr>
            <a:r>
              <a:rPr lang="zh-TW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https://developers.google.com/ar/discover/supported-devices</a:t>
            </a:r>
            <a:endParaRPr lang="en-US" altLang="zh-TW" sz="3200" dirty="0"/>
          </a:p>
          <a:p>
            <a:pPr marL="342900" indent="-342900" algn="just">
              <a:lnSpc>
                <a:spcPct val="112500"/>
              </a:lnSpc>
              <a:buClr>
                <a:srgbClr val="4D4D4D"/>
              </a:buClr>
              <a:buSzPts val="3200"/>
              <a:buFont typeface="Noto Sans Symbols"/>
              <a:buChar char="⮚"/>
            </a:pPr>
            <a:r>
              <a:rPr lang="en-US" altLang="zh-TW" sz="3200" b="1" dirty="0">
                <a:solidFill>
                  <a:srgbClr val="4D4D4D"/>
                </a:solidFill>
              </a:rPr>
              <a:t>XAMPP(</a:t>
            </a:r>
            <a:r>
              <a:rPr lang="en-US" altLang="zh-TW" sz="3200" b="1" dirty="0" err="1">
                <a:solidFill>
                  <a:srgbClr val="4D4D4D"/>
                </a:solidFill>
              </a:rPr>
              <a:t>Apache.MySQL</a:t>
            </a:r>
            <a:r>
              <a:rPr lang="en-US" altLang="zh-TW" sz="3200" b="1" dirty="0">
                <a:solidFill>
                  <a:srgbClr val="4D4D4D"/>
                </a:solidFill>
              </a:rPr>
              <a:t>)</a:t>
            </a:r>
          </a:p>
          <a:p>
            <a:pPr algn="just">
              <a:lnSpc>
                <a:spcPct val="112500"/>
              </a:lnSpc>
              <a:buClr>
                <a:srgbClr val="4D4D4D"/>
              </a:buClr>
              <a:buSzPts val="3200"/>
            </a:pPr>
            <a:r>
              <a:rPr lang="en-US" altLang="zh-TW" sz="3200" u="sng" dirty="0">
                <a:solidFill>
                  <a:schemeClr val="tx1"/>
                </a:solidFill>
              </a:rPr>
              <a:t>https://www.apachefriends.org/zh_tw/index.html</a:t>
            </a:r>
          </a:p>
          <a:p>
            <a:pPr marL="342900" indent="-342900" algn="just">
              <a:lnSpc>
                <a:spcPct val="112500"/>
              </a:lnSpc>
              <a:buClr>
                <a:srgbClr val="4D4D4D"/>
              </a:buClr>
              <a:buSzPts val="3200"/>
              <a:buFont typeface="Noto Sans Symbols"/>
              <a:buChar char="⮚"/>
            </a:pPr>
            <a:endParaRPr lang="zh-TW" altLang="en-US" sz="3200" b="1" dirty="0">
              <a:solidFill>
                <a:srgbClr val="4D4D4D"/>
              </a:solidFill>
            </a:endParaRPr>
          </a:p>
          <a:p>
            <a:pPr marL="342900" indent="-342900" algn="just">
              <a:lnSpc>
                <a:spcPct val="112500"/>
              </a:lnSpc>
              <a:buClr>
                <a:srgbClr val="4D4D4D"/>
              </a:buClr>
              <a:buSzPts val="3200"/>
              <a:buFont typeface="Noto Sans Symbols"/>
              <a:buChar char="⮚"/>
            </a:pPr>
            <a:endParaRPr sz="3200"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"/>
          <p:cNvSpPr txBox="1"/>
          <p:nvPr/>
        </p:nvSpPr>
        <p:spPr>
          <a:xfrm>
            <a:off x="5110794" y="2875002"/>
            <a:ext cx="197041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"/>
          <p:cNvGrpSpPr/>
          <p:nvPr/>
        </p:nvGrpSpPr>
        <p:grpSpPr>
          <a:xfrm>
            <a:off x="1211786" y="1612943"/>
            <a:ext cx="3894805" cy="4428456"/>
            <a:chOff x="874978" y="1477266"/>
            <a:chExt cx="3894805" cy="4428456"/>
          </a:xfrm>
        </p:grpSpPr>
        <p:sp>
          <p:nvSpPr>
            <p:cNvPr id="342" name="Google Shape;342;p3"/>
            <p:cNvSpPr/>
            <p:nvPr/>
          </p:nvSpPr>
          <p:spPr>
            <a:xfrm rot="762162">
              <a:off x="1239225" y="1780533"/>
              <a:ext cx="3166311" cy="3665396"/>
            </a:xfrm>
            <a:custGeom>
              <a:avLst/>
              <a:gdLst/>
              <a:ahLst/>
              <a:cxnLst/>
              <a:rect l="l" t="t" r="r" b="b"/>
              <a:pathLst>
                <a:path w="121" h="142" extrusionOk="0">
                  <a:moveTo>
                    <a:pt x="121" y="118"/>
                  </a:moveTo>
                  <a:cubicBezTo>
                    <a:pt x="121" y="119"/>
                    <a:pt x="121" y="120"/>
                    <a:pt x="121" y="120"/>
                  </a:cubicBezTo>
                  <a:cubicBezTo>
                    <a:pt x="120" y="121"/>
                    <a:pt x="119" y="122"/>
                    <a:pt x="118" y="12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29" y="142"/>
                    <a:pt x="28" y="142"/>
                    <a:pt x="27" y="141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1" y="21"/>
                    <a:pt x="2" y="20"/>
                    <a:pt x="3" y="2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3" y="0"/>
                    <a:pt x="94" y="1"/>
                  </a:cubicBezTo>
                  <a:cubicBezTo>
                    <a:pt x="95" y="1"/>
                    <a:pt x="95" y="2"/>
                    <a:pt x="95" y="3"/>
                  </a:cubicBezTo>
                  <a:lnTo>
                    <a:pt x="121" y="11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" name="Google Shape;343;p3"/>
            <p:cNvGrpSpPr/>
            <p:nvPr/>
          </p:nvGrpSpPr>
          <p:grpSpPr>
            <a:xfrm>
              <a:off x="1030360" y="1578315"/>
              <a:ext cx="3504780" cy="4327407"/>
              <a:chOff x="1030360" y="1578315"/>
              <a:chExt cx="3504780" cy="4327407"/>
            </a:xfrm>
          </p:grpSpPr>
          <p:sp>
            <p:nvSpPr>
              <p:cNvPr id="344" name="Google Shape;344;p3"/>
              <p:cNvSpPr/>
              <p:nvPr/>
            </p:nvSpPr>
            <p:spPr>
              <a:xfrm rot="762162">
                <a:off x="1370212" y="1901531"/>
                <a:ext cx="2825075" cy="3405536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494" extrusionOk="0">
                    <a:moveTo>
                      <a:pt x="958" y="0"/>
                    </a:moveTo>
                    <a:lnTo>
                      <a:pt x="0" y="215"/>
                    </a:lnTo>
                    <a:lnTo>
                      <a:pt x="282" y="1494"/>
                    </a:lnTo>
                    <a:lnTo>
                      <a:pt x="1116" y="1302"/>
                    </a:lnTo>
                    <a:lnTo>
                      <a:pt x="1217" y="1155"/>
                    </a:lnTo>
                    <a:lnTo>
                      <a:pt x="9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762162">
                <a:off x="3635042" y="4786418"/>
                <a:ext cx="287847" cy="3350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47" extrusionOk="0">
                    <a:moveTo>
                      <a:pt x="23" y="147"/>
                    </a:moveTo>
                    <a:lnTo>
                      <a:pt x="124" y="0"/>
                    </a:lnTo>
                    <a:lnTo>
                      <a:pt x="0" y="22"/>
                    </a:lnTo>
                    <a:lnTo>
                      <a:pt x="23" y="147"/>
                    </a:ln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762162">
                <a:off x="2254007" y="1872003"/>
                <a:ext cx="1125852" cy="437659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92" extrusionOk="0">
                    <a:moveTo>
                      <a:pt x="485" y="91"/>
                    </a:moveTo>
                    <a:lnTo>
                      <a:pt x="23" y="192"/>
                    </a:lnTo>
                    <a:lnTo>
                      <a:pt x="0" y="102"/>
                    </a:lnTo>
                    <a:lnTo>
                      <a:pt x="462" y="0"/>
                    </a:lnTo>
                    <a:lnTo>
                      <a:pt x="485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762162">
                <a:off x="2240830" y="1811119"/>
                <a:ext cx="392308" cy="36243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4" y="5"/>
                    </a:moveTo>
                    <a:cubicBezTo>
                      <a:pt x="15" y="9"/>
                      <a:pt x="13" y="12"/>
                      <a:pt x="9" y="13"/>
                    </a:cubicBezTo>
                    <a:cubicBezTo>
                      <a:pt x="6" y="14"/>
                      <a:pt x="2" y="12"/>
                      <a:pt x="1" y="8"/>
                    </a:cubicBezTo>
                    <a:cubicBezTo>
                      <a:pt x="0" y="5"/>
                      <a:pt x="3" y="1"/>
                      <a:pt x="6" y="0"/>
                    </a:cubicBezTo>
                    <a:cubicBezTo>
                      <a:pt x="10" y="0"/>
                      <a:pt x="13" y="2"/>
                      <a:pt x="14" y="5"/>
                    </a:cubicBez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762162">
                <a:off x="2990998" y="1795930"/>
                <a:ext cx="392308" cy="387510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4" y="6"/>
                    </a:moveTo>
                    <a:cubicBezTo>
                      <a:pt x="15" y="10"/>
                      <a:pt x="13" y="13"/>
                      <a:pt x="9" y="14"/>
                    </a:cubicBezTo>
                    <a:cubicBezTo>
                      <a:pt x="5" y="15"/>
                      <a:pt x="2" y="13"/>
                      <a:pt x="1" y="9"/>
                    </a:cubicBezTo>
                    <a:cubicBezTo>
                      <a:pt x="0" y="5"/>
                      <a:pt x="3" y="2"/>
                      <a:pt x="6" y="1"/>
                    </a:cubicBezTo>
                    <a:cubicBezTo>
                      <a:pt x="10" y="0"/>
                      <a:pt x="13" y="3"/>
                      <a:pt x="14" y="6"/>
                    </a:cubicBez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762162">
                <a:off x="2529054" y="1634971"/>
                <a:ext cx="575692" cy="542515"/>
              </a:xfrm>
              <a:custGeom>
                <a:avLst/>
                <a:gdLst/>
                <a:ahLst/>
                <a:cxnLst/>
                <a:rect l="l" t="t" r="r" b="b"/>
                <a:pathLst>
                  <a:path w="22" h="21" extrusionOk="0">
                    <a:moveTo>
                      <a:pt x="21" y="8"/>
                    </a:moveTo>
                    <a:cubicBezTo>
                      <a:pt x="22" y="14"/>
                      <a:pt x="18" y="19"/>
                      <a:pt x="13" y="20"/>
                    </a:cubicBezTo>
                    <a:cubicBezTo>
                      <a:pt x="8" y="21"/>
                      <a:pt x="3" y="18"/>
                      <a:pt x="1" y="13"/>
                    </a:cubicBezTo>
                    <a:cubicBezTo>
                      <a:pt x="0" y="7"/>
                      <a:pt x="3" y="2"/>
                      <a:pt x="9" y="1"/>
                    </a:cubicBezTo>
                    <a:cubicBezTo>
                      <a:pt x="14" y="0"/>
                      <a:pt x="19" y="3"/>
                      <a:pt x="21" y="8"/>
                    </a:cubicBez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762162">
                <a:off x="2712440" y="1789974"/>
                <a:ext cx="208920" cy="232507"/>
              </a:xfrm>
              <a:custGeom>
                <a:avLst/>
                <a:gdLst/>
                <a:ahLst/>
                <a:cxnLst/>
                <a:rect l="l" t="t" r="r" b="b"/>
                <a:pathLst>
                  <a:path w="8" h="9" extrusionOk="0">
                    <a:moveTo>
                      <a:pt x="8" y="4"/>
                    </a:moveTo>
                    <a:cubicBezTo>
                      <a:pt x="8" y="6"/>
                      <a:pt x="7" y="8"/>
                      <a:pt x="5" y="8"/>
                    </a:cubicBezTo>
                    <a:cubicBezTo>
                      <a:pt x="3" y="9"/>
                      <a:pt x="0" y="8"/>
                      <a:pt x="0" y="5"/>
                    </a:cubicBezTo>
                    <a:cubicBezTo>
                      <a:pt x="0" y="3"/>
                      <a:pt x="1" y="1"/>
                      <a:pt x="3" y="1"/>
                    </a:cubicBezTo>
                    <a:cubicBezTo>
                      <a:pt x="5" y="0"/>
                      <a:pt x="7" y="1"/>
                      <a:pt x="8" y="4"/>
                    </a:cubicBez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762162">
                <a:off x="2264942" y="2003149"/>
                <a:ext cx="1100316" cy="30772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35" extrusionOk="0">
                    <a:moveTo>
                      <a:pt x="474" y="34"/>
                    </a:moveTo>
                    <a:lnTo>
                      <a:pt x="12" y="135"/>
                    </a:lnTo>
                    <a:lnTo>
                      <a:pt x="0" y="113"/>
                    </a:lnTo>
                    <a:lnTo>
                      <a:pt x="462" y="0"/>
                    </a:lnTo>
                    <a:lnTo>
                      <a:pt x="474" y="34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2002783" y="2366179"/>
                <a:ext cx="1673689" cy="127133"/>
              </a:xfrm>
              <a:prstGeom prst="rect">
                <a:avLst/>
              </a:prstGeom>
              <a:solidFill>
                <a:srgbClr val="E673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762162">
                <a:off x="1980654" y="2564249"/>
                <a:ext cx="759080" cy="23250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02" extrusionOk="0">
                    <a:moveTo>
                      <a:pt x="327" y="34"/>
                    </a:moveTo>
                    <a:lnTo>
                      <a:pt x="0" y="102"/>
                    </a:lnTo>
                    <a:lnTo>
                      <a:pt x="0" y="79"/>
                    </a:lnTo>
                    <a:lnTo>
                      <a:pt x="315" y="0"/>
                    </a:lnTo>
                    <a:lnTo>
                      <a:pt x="327" y="34"/>
                    </a:ln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762162">
                <a:off x="1976992" y="2696617"/>
                <a:ext cx="759080" cy="23250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02" extrusionOk="0">
                    <a:moveTo>
                      <a:pt x="327" y="34"/>
                    </a:moveTo>
                    <a:lnTo>
                      <a:pt x="0" y="102"/>
                    </a:lnTo>
                    <a:lnTo>
                      <a:pt x="0" y="68"/>
                    </a:lnTo>
                    <a:lnTo>
                      <a:pt x="316" y="0"/>
                    </a:lnTo>
                    <a:lnTo>
                      <a:pt x="327" y="34"/>
                    </a:ln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762162">
                <a:off x="1980811" y="4434632"/>
                <a:ext cx="1648153" cy="412586"/>
              </a:xfrm>
              <a:custGeom>
                <a:avLst/>
                <a:gdLst/>
                <a:ahLst/>
                <a:cxnLst/>
                <a:rect l="l" t="t" r="r" b="b"/>
                <a:pathLst>
                  <a:path w="710" h="181" extrusionOk="0">
                    <a:moveTo>
                      <a:pt x="710" y="23"/>
                    </a:moveTo>
                    <a:lnTo>
                      <a:pt x="11" y="181"/>
                    </a:lnTo>
                    <a:lnTo>
                      <a:pt x="0" y="158"/>
                    </a:lnTo>
                    <a:lnTo>
                      <a:pt x="699" y="0"/>
                    </a:lnTo>
                    <a:lnTo>
                      <a:pt x="710" y="23"/>
                    </a:ln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762162">
                <a:off x="1973429" y="4600417"/>
                <a:ext cx="1255845" cy="335083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47" extrusionOk="0">
                    <a:moveTo>
                      <a:pt x="541" y="34"/>
                    </a:moveTo>
                    <a:lnTo>
                      <a:pt x="12" y="147"/>
                    </a:lnTo>
                    <a:lnTo>
                      <a:pt x="0" y="124"/>
                    </a:lnTo>
                    <a:lnTo>
                      <a:pt x="541" y="0"/>
                    </a:lnTo>
                    <a:lnTo>
                      <a:pt x="541" y="34"/>
                    </a:ln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762162">
                <a:off x="1973834" y="2826755"/>
                <a:ext cx="759080" cy="23250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02" extrusionOk="0">
                    <a:moveTo>
                      <a:pt x="327" y="23"/>
                    </a:moveTo>
                    <a:lnTo>
                      <a:pt x="12" y="102"/>
                    </a:lnTo>
                    <a:lnTo>
                      <a:pt x="0" y="68"/>
                    </a:lnTo>
                    <a:lnTo>
                      <a:pt x="316" y="0"/>
                    </a:lnTo>
                    <a:lnTo>
                      <a:pt x="327" y="23"/>
                    </a:ln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762162">
                <a:off x="1931903" y="3031669"/>
                <a:ext cx="835684" cy="592663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60" extrusionOk="0">
                    <a:moveTo>
                      <a:pt x="360" y="181"/>
                    </a:moveTo>
                    <a:lnTo>
                      <a:pt x="45" y="260"/>
                    </a:lnTo>
                    <a:lnTo>
                      <a:pt x="0" y="79"/>
                    </a:lnTo>
                    <a:lnTo>
                      <a:pt x="327" y="0"/>
                    </a:lnTo>
                    <a:lnTo>
                      <a:pt x="360" y="181"/>
                    </a:lnTo>
                    <a:close/>
                  </a:path>
                </a:pathLst>
              </a:custGeom>
              <a:solidFill>
                <a:srgbClr val="E6734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9" name="Google Shape;359;p3"/>
              <p:cNvCxnSpPr/>
              <p:nvPr/>
            </p:nvCxnSpPr>
            <p:spPr>
              <a:xfrm rot="762162">
                <a:off x="1931896" y="3211745"/>
                <a:ext cx="835682" cy="232507"/>
              </a:xfrm>
              <a:prstGeom prst="straightConnector1">
                <a:avLst/>
              </a:prstGeom>
              <a:noFill/>
              <a:ln w="1745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0" name="Google Shape;360;p3"/>
              <p:cNvCxnSpPr/>
              <p:nvPr/>
            </p:nvCxnSpPr>
            <p:spPr>
              <a:xfrm rot="-10037838" flipH="1">
                <a:off x="2036015" y="3034730"/>
                <a:ext cx="654618" cy="592663"/>
              </a:xfrm>
              <a:prstGeom prst="straightConnector1">
                <a:avLst/>
              </a:prstGeom>
              <a:noFill/>
              <a:ln w="1745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1" name="Google Shape;361;p3"/>
              <p:cNvCxnSpPr/>
              <p:nvPr/>
            </p:nvCxnSpPr>
            <p:spPr>
              <a:xfrm rot="762162">
                <a:off x="2189878" y="3959778"/>
                <a:ext cx="78925" cy="282655"/>
              </a:xfrm>
              <a:prstGeom prst="straightConnector1">
                <a:avLst/>
              </a:prstGeom>
              <a:noFill/>
              <a:ln w="1745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2" name="Google Shape;362;p3"/>
              <p:cNvCxnSpPr/>
              <p:nvPr/>
            </p:nvCxnSpPr>
            <p:spPr>
              <a:xfrm rot="762162">
                <a:off x="2460143" y="3938458"/>
                <a:ext cx="51070" cy="310008"/>
              </a:xfrm>
              <a:prstGeom prst="straightConnector1">
                <a:avLst/>
              </a:prstGeom>
              <a:noFill/>
              <a:ln w="1745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63" name="Google Shape;363;p3"/>
              <p:cNvGrpSpPr/>
              <p:nvPr/>
            </p:nvGrpSpPr>
            <p:grpSpPr>
              <a:xfrm>
                <a:off x="1174312" y="4493519"/>
                <a:ext cx="1000213" cy="1412204"/>
                <a:chOff x="592957" y="4041562"/>
                <a:chExt cx="745788" cy="1052981"/>
              </a:xfrm>
            </p:grpSpPr>
            <p:sp>
              <p:nvSpPr>
                <p:cNvPr id="364" name="Google Shape;364;p3"/>
                <p:cNvSpPr/>
                <p:nvPr/>
              </p:nvSpPr>
              <p:spPr>
                <a:xfrm rot="762162">
                  <a:off x="688458" y="4129265"/>
                  <a:ext cx="488102" cy="922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543" extrusionOk="0">
                      <a:moveTo>
                        <a:pt x="56" y="543"/>
                      </a:moveTo>
                      <a:lnTo>
                        <a:pt x="0" y="521"/>
                      </a:lnTo>
                      <a:lnTo>
                        <a:pt x="225" y="0"/>
                      </a:lnTo>
                      <a:lnTo>
                        <a:pt x="282" y="23"/>
                      </a:lnTo>
                      <a:lnTo>
                        <a:pt x="56" y="543"/>
                      </a:lnTo>
                      <a:close/>
                    </a:path>
                  </a:pathLst>
                </a:custGeom>
                <a:solidFill>
                  <a:srgbClr val="E6734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"/>
                <p:cNvSpPr/>
                <p:nvPr/>
              </p:nvSpPr>
              <p:spPr>
                <a:xfrm rot="762162">
                  <a:off x="603991" y="4888085"/>
                  <a:ext cx="136739" cy="115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68" extrusionOk="0">
                      <a:moveTo>
                        <a:pt x="56" y="68"/>
                      </a:moveTo>
                      <a:lnTo>
                        <a:pt x="0" y="46"/>
                      </a:lnTo>
                      <a:lnTo>
                        <a:pt x="22" y="0"/>
                      </a:lnTo>
                      <a:lnTo>
                        <a:pt x="79" y="34"/>
                      </a:lnTo>
                      <a:lnTo>
                        <a:pt x="56" y="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 rot="762162">
                  <a:off x="1184619" y="4054474"/>
                  <a:ext cx="136739" cy="173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102" extrusionOk="0">
                      <a:moveTo>
                        <a:pt x="79" y="0"/>
                      </a:moveTo>
                      <a:lnTo>
                        <a:pt x="0" y="79"/>
                      </a:lnTo>
                      <a:lnTo>
                        <a:pt x="57" y="102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endPara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7" name="Google Shape;367;p3"/>
              <p:cNvSpPr/>
              <p:nvPr/>
            </p:nvSpPr>
            <p:spPr>
              <a:xfrm rot="762162">
                <a:off x="1995174" y="3635614"/>
                <a:ext cx="759080" cy="23250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02" extrusionOk="0">
                    <a:moveTo>
                      <a:pt x="327" y="34"/>
                    </a:moveTo>
                    <a:lnTo>
                      <a:pt x="0" y="102"/>
                    </a:lnTo>
                    <a:lnTo>
                      <a:pt x="0" y="79"/>
                    </a:lnTo>
                    <a:lnTo>
                      <a:pt x="315" y="0"/>
                    </a:lnTo>
                    <a:lnTo>
                      <a:pt x="327" y="34"/>
                    </a:ln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rot="762162">
                <a:off x="1991513" y="3767980"/>
                <a:ext cx="759080" cy="23250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02" extrusionOk="0">
                    <a:moveTo>
                      <a:pt x="327" y="34"/>
                    </a:moveTo>
                    <a:lnTo>
                      <a:pt x="0" y="102"/>
                    </a:lnTo>
                    <a:lnTo>
                      <a:pt x="0" y="68"/>
                    </a:lnTo>
                    <a:lnTo>
                      <a:pt x="316" y="0"/>
                    </a:lnTo>
                    <a:lnTo>
                      <a:pt x="327" y="34"/>
                    </a:ln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rot="762162">
                <a:off x="1988354" y="3898123"/>
                <a:ext cx="759080" cy="23250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02" extrusionOk="0">
                    <a:moveTo>
                      <a:pt x="327" y="23"/>
                    </a:moveTo>
                    <a:lnTo>
                      <a:pt x="12" y="102"/>
                    </a:lnTo>
                    <a:lnTo>
                      <a:pt x="0" y="68"/>
                    </a:lnTo>
                    <a:lnTo>
                      <a:pt x="316" y="0"/>
                    </a:lnTo>
                    <a:lnTo>
                      <a:pt x="327" y="23"/>
                    </a:lnTo>
                    <a:close/>
                  </a:path>
                </a:pathLst>
              </a:custGeom>
              <a:solidFill>
                <a:srgbClr val="E2DC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0" name="Google Shape;370;p3"/>
          <p:cNvSpPr txBox="1"/>
          <p:nvPr/>
        </p:nvSpPr>
        <p:spPr>
          <a:xfrm>
            <a:off x="3183252" y="2471871"/>
            <a:ext cx="1107996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TW" sz="6000" b="1" i="0" u="none" strike="noStrike" cap="none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sz="6000" b="1" i="0" u="none" strike="noStrike" cap="none">
              <a:solidFill>
                <a:srgbClr val="4D4D4D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1" name="Google Shape;371;p3"/>
          <p:cNvSpPr/>
          <p:nvPr/>
        </p:nvSpPr>
        <p:spPr>
          <a:xfrm>
            <a:off x="2027772" y="4139525"/>
            <a:ext cx="23262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TW" sz="4000" b="0" i="0" u="none" strike="noStrike" cap="none">
                <a:solidFill>
                  <a:srgbClr val="E67345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000" b="0" i="0" u="none" strike="noStrike" cap="none">
              <a:solidFill>
                <a:srgbClr val="E673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3"/>
          <p:cNvGrpSpPr>
            <a:grpSpLocks/>
          </p:cNvGrpSpPr>
          <p:nvPr/>
        </p:nvGrpSpPr>
        <p:grpSpPr>
          <a:xfrm>
            <a:off x="4601626" y="709690"/>
            <a:ext cx="5230524" cy="526874"/>
            <a:chOff x="3783085" y="275772"/>
            <a:chExt cx="4625830" cy="526874"/>
          </a:xfrm>
        </p:grpSpPr>
        <p:sp>
          <p:nvSpPr>
            <p:cNvPr id="373" name="Google Shape;373;p3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"/>
            <p:cNvSpPr txBox="1"/>
            <p:nvPr/>
          </p:nvSpPr>
          <p:spPr>
            <a:xfrm>
              <a:off x="4278692" y="279466"/>
              <a:ext cx="4032429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研究動機與目的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3"/>
          <p:cNvGrpSpPr>
            <a:grpSpLocks/>
          </p:cNvGrpSpPr>
          <p:nvPr/>
        </p:nvGrpSpPr>
        <p:grpSpPr>
          <a:xfrm>
            <a:off x="4601333" y="3598473"/>
            <a:ext cx="5230524" cy="526874"/>
            <a:chOff x="3783085" y="275772"/>
            <a:chExt cx="4625830" cy="526874"/>
          </a:xfrm>
        </p:grpSpPr>
        <p:sp>
          <p:nvSpPr>
            <p:cNvPr id="377" name="Google Shape;377;p3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"/>
            <p:cNvSpPr txBox="1"/>
            <p:nvPr/>
          </p:nvSpPr>
          <p:spPr>
            <a:xfrm>
              <a:off x="4278692" y="279466"/>
              <a:ext cx="4032429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遊戲影片</a:t>
              </a:r>
              <a:endParaRPr dirty="0"/>
            </a:p>
          </p:txBody>
        </p:sp>
      </p:grpSp>
      <p:grpSp>
        <p:nvGrpSpPr>
          <p:cNvPr id="380" name="Google Shape;380;p3"/>
          <p:cNvGrpSpPr>
            <a:grpSpLocks/>
          </p:cNvGrpSpPr>
          <p:nvPr/>
        </p:nvGrpSpPr>
        <p:grpSpPr>
          <a:xfrm>
            <a:off x="4593128" y="2878836"/>
            <a:ext cx="5230524" cy="526874"/>
            <a:chOff x="3783085" y="275772"/>
            <a:chExt cx="4625830" cy="526874"/>
          </a:xfrm>
        </p:grpSpPr>
        <p:sp>
          <p:nvSpPr>
            <p:cNvPr id="381" name="Google Shape;381;p3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"/>
            <p:cNvSpPr txBox="1"/>
            <p:nvPr/>
          </p:nvSpPr>
          <p:spPr>
            <a:xfrm>
              <a:off x="4278692" y="279466"/>
              <a:ext cx="4032429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遊戲操作說明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3"/>
          <p:cNvGrpSpPr/>
          <p:nvPr/>
        </p:nvGrpSpPr>
        <p:grpSpPr>
          <a:xfrm>
            <a:off x="4592836" y="5043545"/>
            <a:ext cx="5230816" cy="526874"/>
            <a:chOff x="3783085" y="275772"/>
            <a:chExt cx="4625830" cy="526874"/>
          </a:xfrm>
        </p:grpSpPr>
        <p:sp>
          <p:nvSpPr>
            <p:cNvPr id="385" name="Google Shape;385;p3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"/>
            <p:cNvSpPr txBox="1"/>
            <p:nvPr/>
          </p:nvSpPr>
          <p:spPr>
            <a:xfrm>
              <a:off x="4278692" y="279466"/>
              <a:ext cx="4032429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工作分配</a:t>
              </a:r>
              <a:endParaRPr/>
            </a:p>
          </p:txBody>
        </p:sp>
      </p:grpSp>
      <p:grpSp>
        <p:nvGrpSpPr>
          <p:cNvPr id="388" name="Google Shape;388;p3"/>
          <p:cNvGrpSpPr>
            <a:grpSpLocks/>
          </p:cNvGrpSpPr>
          <p:nvPr/>
        </p:nvGrpSpPr>
        <p:grpSpPr>
          <a:xfrm>
            <a:off x="4601333" y="2155776"/>
            <a:ext cx="5230524" cy="526874"/>
            <a:chOff x="3783085" y="275772"/>
            <a:chExt cx="4625830" cy="526874"/>
          </a:xfrm>
        </p:grpSpPr>
        <p:sp>
          <p:nvSpPr>
            <p:cNvPr id="389" name="Google Shape;389;p3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"/>
            <p:cNvSpPr txBox="1"/>
            <p:nvPr/>
          </p:nvSpPr>
          <p:spPr>
            <a:xfrm>
              <a:off x="4278692" y="279466"/>
              <a:ext cx="4032429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遊戲場景介紹</a:t>
              </a:r>
              <a:endParaRPr/>
            </a:p>
          </p:txBody>
        </p:sp>
      </p:grpSp>
      <p:grpSp>
        <p:nvGrpSpPr>
          <p:cNvPr id="392" name="Google Shape;392;p3"/>
          <p:cNvGrpSpPr/>
          <p:nvPr/>
        </p:nvGrpSpPr>
        <p:grpSpPr>
          <a:xfrm>
            <a:off x="4601334" y="5763182"/>
            <a:ext cx="5230523" cy="534864"/>
            <a:chOff x="3783085" y="275772"/>
            <a:chExt cx="4625700" cy="534864"/>
          </a:xfrm>
        </p:grpSpPr>
        <p:sp>
          <p:nvSpPr>
            <p:cNvPr id="393" name="Google Shape;393;p3"/>
            <p:cNvSpPr/>
            <p:nvPr/>
          </p:nvSpPr>
          <p:spPr>
            <a:xfrm>
              <a:off x="3783085" y="275772"/>
              <a:ext cx="4625700" cy="52350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 rot="5400000">
              <a:off x="3913466" y="397043"/>
              <a:ext cx="333900" cy="287700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"/>
            <p:cNvSpPr txBox="1"/>
            <p:nvPr/>
          </p:nvSpPr>
          <p:spPr>
            <a:xfrm>
              <a:off x="4278677" y="287436"/>
              <a:ext cx="3974193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相關網站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3"/>
          <p:cNvGrpSpPr>
            <a:grpSpLocks/>
          </p:cNvGrpSpPr>
          <p:nvPr/>
        </p:nvGrpSpPr>
        <p:grpSpPr>
          <a:xfrm>
            <a:off x="4601626" y="1434365"/>
            <a:ext cx="5230524" cy="526874"/>
            <a:chOff x="3783085" y="275772"/>
            <a:chExt cx="4625830" cy="526874"/>
          </a:xfrm>
        </p:grpSpPr>
        <p:sp>
          <p:nvSpPr>
            <p:cNvPr id="397" name="Google Shape;397;p3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"/>
            <p:cNvSpPr txBox="1"/>
            <p:nvPr/>
          </p:nvSpPr>
          <p:spPr>
            <a:xfrm>
              <a:off x="4278692" y="279466"/>
              <a:ext cx="4032429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遊戲主畫面</a:t>
              </a:r>
              <a:endParaRPr/>
            </a:p>
          </p:txBody>
        </p:sp>
      </p:grpSp>
      <p:grpSp>
        <p:nvGrpSpPr>
          <p:cNvPr id="61" name="Google Shape;376;p3">
            <a:extLst>
              <a:ext uri="{FF2B5EF4-FFF2-40B4-BE49-F238E27FC236}">
                <a16:creationId xmlns:a16="http://schemas.microsoft.com/office/drawing/2014/main" id="{FCAEF656-72C5-48C3-82D5-00FB791C1A38}"/>
              </a:ext>
            </a:extLst>
          </p:cNvPr>
          <p:cNvGrpSpPr>
            <a:grpSpLocks/>
          </p:cNvGrpSpPr>
          <p:nvPr/>
        </p:nvGrpSpPr>
        <p:grpSpPr>
          <a:xfrm>
            <a:off x="4593128" y="4316847"/>
            <a:ext cx="5230524" cy="526874"/>
            <a:chOff x="3783085" y="275772"/>
            <a:chExt cx="4625830" cy="526874"/>
          </a:xfrm>
        </p:grpSpPr>
        <p:sp>
          <p:nvSpPr>
            <p:cNvPr id="62" name="Google Shape;377;p3">
              <a:extLst>
                <a:ext uri="{FF2B5EF4-FFF2-40B4-BE49-F238E27FC236}">
                  <a16:creationId xmlns:a16="http://schemas.microsoft.com/office/drawing/2014/main" id="{E206A7B1-B08E-4E77-8789-730E58A5F731}"/>
                </a:ext>
              </a:extLst>
            </p:cNvPr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78;p3">
              <a:extLst>
                <a:ext uri="{FF2B5EF4-FFF2-40B4-BE49-F238E27FC236}">
                  <a16:creationId xmlns:a16="http://schemas.microsoft.com/office/drawing/2014/main" id="{F14C06A8-651C-44CD-9014-DDD5A89C6E88}"/>
                </a:ext>
              </a:extLst>
            </p:cNvPr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79;p3">
              <a:extLst>
                <a:ext uri="{FF2B5EF4-FFF2-40B4-BE49-F238E27FC236}">
                  <a16:creationId xmlns:a16="http://schemas.microsoft.com/office/drawing/2014/main" id="{619EA61D-0AFA-4F70-B321-795E20253AE1}"/>
                </a:ext>
              </a:extLst>
            </p:cNvPr>
            <p:cNvSpPr txBox="1"/>
            <p:nvPr/>
          </p:nvSpPr>
          <p:spPr>
            <a:xfrm>
              <a:off x="4278692" y="279466"/>
              <a:ext cx="4032429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800" b="1" dirty="0">
                  <a:solidFill>
                    <a:schemeClr val="lt1"/>
                  </a:solidFill>
                </a:rPr>
                <a:t>手機與資料庫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"/>
          <p:cNvSpPr/>
          <p:nvPr/>
        </p:nvSpPr>
        <p:spPr>
          <a:xfrm rot="10800000" flipH="1">
            <a:off x="0" y="6703425"/>
            <a:ext cx="12192000" cy="154575"/>
          </a:xfrm>
          <a:prstGeom prst="rect">
            <a:avLst/>
          </a:prstGeom>
          <a:solidFill>
            <a:srgbClr val="E673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4"/>
          <p:cNvGrpSpPr/>
          <p:nvPr/>
        </p:nvGrpSpPr>
        <p:grpSpPr>
          <a:xfrm>
            <a:off x="4341558" y="263292"/>
            <a:ext cx="3508883" cy="957801"/>
            <a:chOff x="3783085" y="275772"/>
            <a:chExt cx="4625830" cy="957801"/>
          </a:xfrm>
        </p:grpSpPr>
        <p:sp>
          <p:nvSpPr>
            <p:cNvPr id="406" name="Google Shape;406;p4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"/>
            <p:cNvSpPr txBox="1"/>
            <p:nvPr/>
          </p:nvSpPr>
          <p:spPr>
            <a:xfrm>
              <a:off x="4278692" y="279466"/>
              <a:ext cx="4032429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研究動機與目的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"/>
          <p:cNvSpPr txBox="1"/>
          <p:nvPr/>
        </p:nvSpPr>
        <p:spPr>
          <a:xfrm>
            <a:off x="1383848" y="885180"/>
            <a:ext cx="1572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研究動機</a:t>
            </a:r>
            <a:endParaRPr sz="2400" b="1" i="0" u="none" strike="noStrike" cap="non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"/>
          <p:cNvSpPr/>
          <p:nvPr/>
        </p:nvSpPr>
        <p:spPr>
          <a:xfrm>
            <a:off x="706199" y="765531"/>
            <a:ext cx="593306" cy="609685"/>
          </a:xfrm>
          <a:custGeom>
            <a:avLst/>
            <a:gdLst/>
            <a:ahLst/>
            <a:cxnLst/>
            <a:rect l="l" t="t" r="r" b="b"/>
            <a:pathLst>
              <a:path w="590492" h="606793" extrusionOk="0">
                <a:moveTo>
                  <a:pt x="546600" y="519079"/>
                </a:moveTo>
                <a:cubicBezTo>
                  <a:pt x="570841" y="519079"/>
                  <a:pt x="590492" y="538714"/>
                  <a:pt x="590492" y="562936"/>
                </a:cubicBezTo>
                <a:cubicBezTo>
                  <a:pt x="590492" y="587158"/>
                  <a:pt x="570841" y="606793"/>
                  <a:pt x="546600" y="606793"/>
                </a:cubicBezTo>
                <a:cubicBezTo>
                  <a:pt x="522359" y="606793"/>
                  <a:pt x="502708" y="587158"/>
                  <a:pt x="502708" y="562936"/>
                </a:cubicBezTo>
                <a:cubicBezTo>
                  <a:pt x="502708" y="538714"/>
                  <a:pt x="522359" y="519079"/>
                  <a:pt x="546600" y="519079"/>
                </a:cubicBezTo>
                <a:close/>
                <a:moveTo>
                  <a:pt x="413937" y="425509"/>
                </a:moveTo>
                <a:cubicBezTo>
                  <a:pt x="447259" y="425509"/>
                  <a:pt x="474271" y="452474"/>
                  <a:pt x="474271" y="485737"/>
                </a:cubicBezTo>
                <a:cubicBezTo>
                  <a:pt x="474271" y="519000"/>
                  <a:pt x="447259" y="545965"/>
                  <a:pt x="413937" y="545965"/>
                </a:cubicBezTo>
                <a:cubicBezTo>
                  <a:pt x="380615" y="545965"/>
                  <a:pt x="353603" y="519000"/>
                  <a:pt x="353603" y="485737"/>
                </a:cubicBezTo>
                <a:cubicBezTo>
                  <a:pt x="353603" y="452474"/>
                  <a:pt x="380615" y="425509"/>
                  <a:pt x="413937" y="425509"/>
                </a:cubicBezTo>
                <a:close/>
                <a:moveTo>
                  <a:pt x="320823" y="0"/>
                </a:moveTo>
                <a:cubicBezTo>
                  <a:pt x="409043" y="0"/>
                  <a:pt x="481786" y="66039"/>
                  <a:pt x="492211" y="151292"/>
                </a:cubicBezTo>
                <a:cubicBezTo>
                  <a:pt x="492808" y="156658"/>
                  <a:pt x="496849" y="160923"/>
                  <a:pt x="502176" y="162023"/>
                </a:cubicBezTo>
                <a:cubicBezTo>
                  <a:pt x="544242" y="170737"/>
                  <a:pt x="575884" y="207883"/>
                  <a:pt x="575884" y="252459"/>
                </a:cubicBezTo>
                <a:cubicBezTo>
                  <a:pt x="575884" y="298136"/>
                  <a:pt x="542727" y="336062"/>
                  <a:pt x="499054" y="343445"/>
                </a:cubicBezTo>
                <a:cubicBezTo>
                  <a:pt x="494507" y="344271"/>
                  <a:pt x="490787" y="347481"/>
                  <a:pt x="489364" y="351883"/>
                </a:cubicBezTo>
                <a:cubicBezTo>
                  <a:pt x="481602" y="376464"/>
                  <a:pt x="458503" y="394350"/>
                  <a:pt x="431316" y="394350"/>
                </a:cubicBezTo>
                <a:cubicBezTo>
                  <a:pt x="418825" y="394350"/>
                  <a:pt x="407252" y="390589"/>
                  <a:pt x="397608" y="384169"/>
                </a:cubicBezTo>
                <a:cubicBezTo>
                  <a:pt x="392373" y="380775"/>
                  <a:pt x="385530" y="381417"/>
                  <a:pt x="381305" y="385957"/>
                </a:cubicBezTo>
                <a:cubicBezTo>
                  <a:pt x="358848" y="410355"/>
                  <a:pt x="326610" y="425580"/>
                  <a:pt x="290881" y="425580"/>
                </a:cubicBezTo>
                <a:cubicBezTo>
                  <a:pt x="245325" y="425580"/>
                  <a:pt x="205509" y="400816"/>
                  <a:pt x="184246" y="363990"/>
                </a:cubicBezTo>
                <a:cubicBezTo>
                  <a:pt x="180756" y="357937"/>
                  <a:pt x="172995" y="356011"/>
                  <a:pt x="166979" y="359542"/>
                </a:cubicBezTo>
                <a:cubicBezTo>
                  <a:pt x="154809" y="366650"/>
                  <a:pt x="140664" y="370732"/>
                  <a:pt x="125556" y="370732"/>
                </a:cubicBezTo>
                <a:cubicBezTo>
                  <a:pt x="92582" y="370732"/>
                  <a:pt x="64201" y="351333"/>
                  <a:pt x="51067" y="323404"/>
                </a:cubicBezTo>
                <a:cubicBezTo>
                  <a:pt x="20206" y="301896"/>
                  <a:pt x="0" y="266125"/>
                  <a:pt x="0" y="225631"/>
                </a:cubicBezTo>
                <a:cubicBezTo>
                  <a:pt x="0" y="159960"/>
                  <a:pt x="52629" y="106946"/>
                  <a:pt x="118391" y="106395"/>
                </a:cubicBezTo>
                <a:cubicBezTo>
                  <a:pt x="128724" y="106349"/>
                  <a:pt x="138782" y="107542"/>
                  <a:pt x="148334" y="109926"/>
                </a:cubicBezTo>
                <a:cubicBezTo>
                  <a:pt x="154212" y="111394"/>
                  <a:pt x="160320" y="108367"/>
                  <a:pt x="162754" y="102864"/>
                </a:cubicBezTo>
                <a:cubicBezTo>
                  <a:pt x="189573" y="42237"/>
                  <a:pt x="250285" y="0"/>
                  <a:pt x="320823" y="0"/>
                </a:cubicBezTo>
                <a:close/>
              </a:path>
            </a:pathLst>
          </a:custGeom>
          <a:solidFill>
            <a:srgbClr val="E673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"/>
          <p:cNvSpPr txBox="1"/>
          <p:nvPr/>
        </p:nvSpPr>
        <p:spPr>
          <a:xfrm>
            <a:off x="1694329" y="2708980"/>
            <a:ext cx="346249" cy="92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342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 i="0" u="none" strike="noStrike" cap="non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 i="0" u="none" strike="noStrike" cap="non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"/>
          <p:cNvSpPr txBox="1"/>
          <p:nvPr/>
        </p:nvSpPr>
        <p:spPr>
          <a:xfrm>
            <a:off x="1383848" y="4537585"/>
            <a:ext cx="18579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研究目的</a:t>
            </a:r>
            <a:endParaRPr sz="2400" b="1" i="0" u="none" strike="noStrike" cap="non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"/>
          <p:cNvSpPr/>
          <p:nvPr/>
        </p:nvSpPr>
        <p:spPr>
          <a:xfrm>
            <a:off x="706199" y="4417949"/>
            <a:ext cx="593306" cy="609685"/>
          </a:xfrm>
          <a:custGeom>
            <a:avLst/>
            <a:gdLst/>
            <a:ahLst/>
            <a:cxnLst/>
            <a:rect l="l" t="t" r="r" b="b"/>
            <a:pathLst>
              <a:path w="590492" h="606793" extrusionOk="0">
                <a:moveTo>
                  <a:pt x="546600" y="519079"/>
                </a:moveTo>
                <a:cubicBezTo>
                  <a:pt x="570841" y="519079"/>
                  <a:pt x="590492" y="538714"/>
                  <a:pt x="590492" y="562936"/>
                </a:cubicBezTo>
                <a:cubicBezTo>
                  <a:pt x="590492" y="587158"/>
                  <a:pt x="570841" y="606793"/>
                  <a:pt x="546600" y="606793"/>
                </a:cubicBezTo>
                <a:cubicBezTo>
                  <a:pt x="522359" y="606793"/>
                  <a:pt x="502708" y="587158"/>
                  <a:pt x="502708" y="562936"/>
                </a:cubicBezTo>
                <a:cubicBezTo>
                  <a:pt x="502708" y="538714"/>
                  <a:pt x="522359" y="519079"/>
                  <a:pt x="546600" y="519079"/>
                </a:cubicBezTo>
                <a:close/>
                <a:moveTo>
                  <a:pt x="413937" y="425509"/>
                </a:moveTo>
                <a:cubicBezTo>
                  <a:pt x="447259" y="425509"/>
                  <a:pt x="474271" y="452474"/>
                  <a:pt x="474271" y="485737"/>
                </a:cubicBezTo>
                <a:cubicBezTo>
                  <a:pt x="474271" y="519000"/>
                  <a:pt x="447259" y="545965"/>
                  <a:pt x="413937" y="545965"/>
                </a:cubicBezTo>
                <a:cubicBezTo>
                  <a:pt x="380615" y="545965"/>
                  <a:pt x="353603" y="519000"/>
                  <a:pt x="353603" y="485737"/>
                </a:cubicBezTo>
                <a:cubicBezTo>
                  <a:pt x="353603" y="452474"/>
                  <a:pt x="380615" y="425509"/>
                  <a:pt x="413937" y="425509"/>
                </a:cubicBezTo>
                <a:close/>
                <a:moveTo>
                  <a:pt x="320823" y="0"/>
                </a:moveTo>
                <a:cubicBezTo>
                  <a:pt x="409043" y="0"/>
                  <a:pt x="481786" y="66039"/>
                  <a:pt x="492211" y="151292"/>
                </a:cubicBezTo>
                <a:cubicBezTo>
                  <a:pt x="492808" y="156658"/>
                  <a:pt x="496849" y="160923"/>
                  <a:pt x="502176" y="162023"/>
                </a:cubicBezTo>
                <a:cubicBezTo>
                  <a:pt x="544242" y="170737"/>
                  <a:pt x="575884" y="207883"/>
                  <a:pt x="575884" y="252459"/>
                </a:cubicBezTo>
                <a:cubicBezTo>
                  <a:pt x="575884" y="298136"/>
                  <a:pt x="542727" y="336062"/>
                  <a:pt x="499054" y="343445"/>
                </a:cubicBezTo>
                <a:cubicBezTo>
                  <a:pt x="494507" y="344271"/>
                  <a:pt x="490787" y="347481"/>
                  <a:pt x="489364" y="351883"/>
                </a:cubicBezTo>
                <a:cubicBezTo>
                  <a:pt x="481602" y="376464"/>
                  <a:pt x="458503" y="394350"/>
                  <a:pt x="431316" y="394350"/>
                </a:cubicBezTo>
                <a:cubicBezTo>
                  <a:pt x="418825" y="394350"/>
                  <a:pt x="407252" y="390589"/>
                  <a:pt x="397608" y="384169"/>
                </a:cubicBezTo>
                <a:cubicBezTo>
                  <a:pt x="392373" y="380775"/>
                  <a:pt x="385530" y="381417"/>
                  <a:pt x="381305" y="385957"/>
                </a:cubicBezTo>
                <a:cubicBezTo>
                  <a:pt x="358848" y="410355"/>
                  <a:pt x="326610" y="425580"/>
                  <a:pt x="290881" y="425580"/>
                </a:cubicBezTo>
                <a:cubicBezTo>
                  <a:pt x="245325" y="425580"/>
                  <a:pt x="205509" y="400816"/>
                  <a:pt x="184246" y="363990"/>
                </a:cubicBezTo>
                <a:cubicBezTo>
                  <a:pt x="180756" y="357937"/>
                  <a:pt x="172995" y="356011"/>
                  <a:pt x="166979" y="359542"/>
                </a:cubicBezTo>
                <a:cubicBezTo>
                  <a:pt x="154809" y="366650"/>
                  <a:pt x="140664" y="370732"/>
                  <a:pt x="125556" y="370732"/>
                </a:cubicBezTo>
                <a:cubicBezTo>
                  <a:pt x="92582" y="370732"/>
                  <a:pt x="64201" y="351333"/>
                  <a:pt x="51067" y="323404"/>
                </a:cubicBezTo>
                <a:cubicBezTo>
                  <a:pt x="20206" y="301896"/>
                  <a:pt x="0" y="266125"/>
                  <a:pt x="0" y="225631"/>
                </a:cubicBezTo>
                <a:cubicBezTo>
                  <a:pt x="0" y="159960"/>
                  <a:pt x="52629" y="106946"/>
                  <a:pt x="118391" y="106395"/>
                </a:cubicBezTo>
                <a:cubicBezTo>
                  <a:pt x="128724" y="106349"/>
                  <a:pt x="138782" y="107542"/>
                  <a:pt x="148334" y="109926"/>
                </a:cubicBezTo>
                <a:cubicBezTo>
                  <a:pt x="154212" y="111394"/>
                  <a:pt x="160320" y="108367"/>
                  <a:pt x="162754" y="102864"/>
                </a:cubicBezTo>
                <a:cubicBezTo>
                  <a:pt x="189573" y="42237"/>
                  <a:pt x="250285" y="0"/>
                  <a:pt x="320823" y="0"/>
                </a:cubicBezTo>
                <a:close/>
              </a:path>
            </a:pathLst>
          </a:custGeom>
          <a:solidFill>
            <a:srgbClr val="E673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"/>
          <p:cNvSpPr txBox="1"/>
          <p:nvPr/>
        </p:nvSpPr>
        <p:spPr>
          <a:xfrm>
            <a:off x="1468230" y="1375216"/>
            <a:ext cx="10017571" cy="309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       之前由Niantic遊戲公司所開發的Pokémon GO這款遊戲突然暴紅，當時幾乎所有人都知道這款遊戲，玩家們一窩蜂的往同一個目標前進，就只是為了抓到他們所想要的精靈。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       這款遊戲利用AR的技術，使我們在沉迷於遊戲的同時還能夠看看這個世界，但Pokémon GO只是單純地打開相機讓現實世界成為遊戲中的背景，但</a:t>
            </a:r>
            <a:r>
              <a:rPr lang="zh-TW" sz="2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如果我們能讓遊戲中的角色與現實中的物體產生互動，那不是能讓遊戲更有趣一些嗎?</a:t>
            </a:r>
            <a:endParaRPr sz="2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"/>
          <p:cNvSpPr txBox="1"/>
          <p:nvPr/>
        </p:nvSpPr>
        <p:spPr>
          <a:xfrm>
            <a:off x="1468230" y="5242193"/>
            <a:ext cx="7360096" cy="161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Noto Sans Symbols"/>
              <a:buChar char="⮚"/>
            </a:pPr>
            <a:r>
              <a:rPr lang="zh-TW" sz="2200" b="1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讓腳色與物體產生互動</a:t>
            </a:r>
            <a:endParaRPr sz="2200" b="1" i="0" u="none" strike="noStrike" cap="non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Noto Sans Symbols"/>
              <a:buChar char="⮚"/>
            </a:pPr>
            <a:r>
              <a:rPr lang="zh-TW" sz="2200" b="1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增加AR遊戲體驗</a:t>
            </a:r>
            <a:endParaRPr sz="2200" b="1" i="0" u="none" strike="noStrike" cap="non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 i="0" u="none" strike="noStrike" cap="non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ga0b8ba166f_0_0"/>
          <p:cNvGrpSpPr/>
          <p:nvPr/>
        </p:nvGrpSpPr>
        <p:grpSpPr>
          <a:xfrm>
            <a:off x="3412713" y="338707"/>
            <a:ext cx="5366574" cy="957694"/>
            <a:chOff x="3783085" y="275772"/>
            <a:chExt cx="4625700" cy="957694"/>
          </a:xfrm>
        </p:grpSpPr>
        <p:sp>
          <p:nvSpPr>
            <p:cNvPr id="422" name="Google Shape;422;ga0b8ba166f_0_0"/>
            <p:cNvSpPr/>
            <p:nvPr/>
          </p:nvSpPr>
          <p:spPr>
            <a:xfrm>
              <a:off x="3783085" y="275772"/>
              <a:ext cx="4625700" cy="52350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a0b8ba166f_0_0"/>
            <p:cNvSpPr/>
            <p:nvPr/>
          </p:nvSpPr>
          <p:spPr>
            <a:xfrm rot="5400000">
              <a:off x="3913466" y="397043"/>
              <a:ext cx="333900" cy="287700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a0b8ba166f_0_0"/>
            <p:cNvSpPr txBox="1"/>
            <p:nvPr/>
          </p:nvSpPr>
          <p:spPr>
            <a:xfrm>
              <a:off x="4278692" y="279466"/>
              <a:ext cx="40323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dirty="0">
                  <a:solidFill>
                    <a:schemeClr val="lt1"/>
                  </a:solidFill>
                </a:rPr>
                <a:t>目前手機</a:t>
              </a:r>
              <a:r>
                <a:rPr lang="zh-TW" altLang="en-US" sz="2800" b="1" dirty="0">
                  <a:solidFill>
                    <a:schemeClr val="lt1"/>
                  </a:solidFill>
                </a:rPr>
                <a:t>設備</a:t>
              </a:r>
              <a:r>
                <a:rPr lang="zh-TW" sz="2800" b="1" dirty="0">
                  <a:solidFill>
                    <a:schemeClr val="lt1"/>
                  </a:solidFill>
                </a:rPr>
                <a:t>支援</a:t>
              </a:r>
              <a:r>
                <a:rPr lang="zh-TW" altLang="en-US" sz="2800" b="1" dirty="0">
                  <a:solidFill>
                    <a:schemeClr val="lt1"/>
                  </a:solidFill>
                </a:rPr>
                <a:t>、資料庫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ga0b8ba166f_0_0"/>
          <p:cNvSpPr/>
          <p:nvPr/>
        </p:nvSpPr>
        <p:spPr>
          <a:xfrm>
            <a:off x="986125" y="1840775"/>
            <a:ext cx="9329400" cy="3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900" b="1" dirty="0">
                <a:solidFill>
                  <a:schemeClr val="dk1"/>
                </a:solidFill>
              </a:rPr>
              <a:t>安卓手機API：7以上</a:t>
            </a:r>
            <a:endParaRPr sz="2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900" b="1" dirty="0">
                <a:solidFill>
                  <a:schemeClr val="dk1"/>
                </a:solidFill>
              </a:rPr>
              <a:t>遊戲一(vuforia套件)：安卓手機都適用。</a:t>
            </a:r>
            <a:endParaRPr sz="2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9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900" b="1" dirty="0">
                <a:solidFill>
                  <a:schemeClr val="dk1"/>
                </a:solidFill>
              </a:rPr>
              <a:t>遊戲二、遊戲三(ARCore套件)</a:t>
            </a:r>
            <a:r>
              <a:rPr lang="zh-TW" altLang="en-US" sz="2900" b="1" dirty="0">
                <a:solidFill>
                  <a:schemeClr val="dk1"/>
                </a:solidFill>
              </a:rPr>
              <a:t>這幾種手機可適用</a:t>
            </a:r>
            <a:r>
              <a:rPr lang="zh-TW" sz="2900" b="1" dirty="0">
                <a:solidFill>
                  <a:schemeClr val="dk1"/>
                </a:solidFill>
              </a:rPr>
              <a:t>：</a:t>
            </a:r>
            <a:r>
              <a:rPr lang="zh-TW" sz="2900" dirty="0">
                <a:solidFill>
                  <a:schemeClr val="hlink"/>
                </a:solidFill>
                <a:hlinkClick r:id="rId3"/>
              </a:rPr>
              <a:t>https://developers.google.com/ar/discover/supported-devices?hl=zh-cn</a:t>
            </a:r>
            <a:endParaRPr lang="en-US" altLang="zh-TW" sz="29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en-US" altLang="zh-TW" sz="29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altLang="en-US" sz="2900" b="1" dirty="0">
                <a:solidFill>
                  <a:schemeClr val="tx1"/>
                </a:solidFill>
              </a:rPr>
              <a:t>紀錄查看：</a:t>
            </a:r>
            <a:r>
              <a:rPr lang="en-US" altLang="zh-TW" sz="2900" b="1" u="sng" dirty="0">
                <a:solidFill>
                  <a:schemeClr val="accent1"/>
                </a:solidFill>
              </a:rPr>
              <a:t>http://140.137.41.81:41062/text.php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en-US" sz="2900" b="1" u="sng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50" y="965275"/>
            <a:ext cx="10728325" cy="55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3"/>
          <p:cNvSpPr/>
          <p:nvPr/>
        </p:nvSpPr>
        <p:spPr>
          <a:xfrm rot="10800000" flipH="1">
            <a:off x="0" y="6703425"/>
            <a:ext cx="12192000" cy="154575"/>
          </a:xfrm>
          <a:prstGeom prst="rect">
            <a:avLst/>
          </a:prstGeom>
          <a:solidFill>
            <a:srgbClr val="E673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23"/>
          <p:cNvGrpSpPr/>
          <p:nvPr/>
        </p:nvGrpSpPr>
        <p:grpSpPr>
          <a:xfrm>
            <a:off x="4867971" y="228550"/>
            <a:ext cx="2456057" cy="526874"/>
            <a:chOff x="3783085" y="275772"/>
            <a:chExt cx="4625830" cy="526874"/>
          </a:xfrm>
        </p:grpSpPr>
        <p:sp>
          <p:nvSpPr>
            <p:cNvPr id="442" name="Google Shape;442;p23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3"/>
            <p:cNvSpPr txBox="1"/>
            <p:nvPr/>
          </p:nvSpPr>
          <p:spPr>
            <a:xfrm>
              <a:off x="4278693" y="279466"/>
              <a:ext cx="413022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遊戲主畫面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23"/>
          <p:cNvSpPr txBox="1"/>
          <p:nvPr/>
        </p:nvSpPr>
        <p:spPr>
          <a:xfrm>
            <a:off x="1436837" y="2950211"/>
            <a:ext cx="147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使用Vuforia套件</a:t>
            </a:r>
            <a:endParaRPr/>
          </a:p>
        </p:txBody>
      </p:sp>
      <p:sp>
        <p:nvSpPr>
          <p:cNvPr id="446" name="Google Shape;446;p23"/>
          <p:cNvSpPr txBox="1"/>
          <p:nvPr/>
        </p:nvSpPr>
        <p:spPr>
          <a:xfrm>
            <a:off x="1401574" y="4244820"/>
            <a:ext cx="154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使用ARCore套件</a:t>
            </a:r>
            <a:endParaRPr/>
          </a:p>
        </p:txBody>
      </p:sp>
      <p:sp>
        <p:nvSpPr>
          <p:cNvPr id="447" name="Google Shape;447;p23"/>
          <p:cNvSpPr txBox="1"/>
          <p:nvPr/>
        </p:nvSpPr>
        <p:spPr>
          <a:xfrm>
            <a:off x="1401574" y="5539450"/>
            <a:ext cx="154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使用ARCore套件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"/>
          <p:cNvSpPr/>
          <p:nvPr/>
        </p:nvSpPr>
        <p:spPr>
          <a:xfrm rot="10800000" flipH="1">
            <a:off x="0" y="6703425"/>
            <a:ext cx="12192000" cy="154575"/>
          </a:xfrm>
          <a:prstGeom prst="rect">
            <a:avLst/>
          </a:prstGeom>
          <a:solidFill>
            <a:srgbClr val="E673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25"/>
          <p:cNvGrpSpPr/>
          <p:nvPr/>
        </p:nvGrpSpPr>
        <p:grpSpPr>
          <a:xfrm>
            <a:off x="4586635" y="231763"/>
            <a:ext cx="4138265" cy="526874"/>
            <a:chOff x="3783085" y="275772"/>
            <a:chExt cx="4625830" cy="526874"/>
          </a:xfrm>
        </p:grpSpPr>
        <p:sp>
          <p:nvSpPr>
            <p:cNvPr id="463" name="Google Shape;463;p25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5"/>
            <p:cNvSpPr txBox="1"/>
            <p:nvPr/>
          </p:nvSpPr>
          <p:spPr>
            <a:xfrm>
              <a:off x="4278693" y="279466"/>
              <a:ext cx="413022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遊戲場景1: 準備道具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6015" y="3053548"/>
            <a:ext cx="1829966" cy="182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6015" y="4760700"/>
            <a:ext cx="1829966" cy="182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76016" y="1346396"/>
            <a:ext cx="2878248" cy="139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9354" y="1069953"/>
            <a:ext cx="2433572" cy="169129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5"/>
          <p:cNvSpPr/>
          <p:nvPr/>
        </p:nvSpPr>
        <p:spPr>
          <a:xfrm>
            <a:off x="5922045" y="1763087"/>
            <a:ext cx="761559" cy="4710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5"/>
          <p:cNvSpPr txBox="1"/>
          <p:nvPr/>
        </p:nvSpPr>
        <p:spPr>
          <a:xfrm>
            <a:off x="7589139" y="2473892"/>
            <a:ext cx="9540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玩家</a:t>
            </a:r>
            <a:endParaRPr/>
          </a:p>
        </p:txBody>
      </p:sp>
      <p:sp>
        <p:nvSpPr>
          <p:cNvPr id="472" name="Google Shape;472;p25"/>
          <p:cNvSpPr/>
          <p:nvPr/>
        </p:nvSpPr>
        <p:spPr>
          <a:xfrm>
            <a:off x="5030006" y="3885688"/>
            <a:ext cx="1342514" cy="21778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9353" y="4235380"/>
            <a:ext cx="2433572" cy="155808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5"/>
          <p:cNvSpPr txBox="1"/>
          <p:nvPr/>
        </p:nvSpPr>
        <p:spPr>
          <a:xfrm>
            <a:off x="7589139" y="5793469"/>
            <a:ext cx="9540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怪物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3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4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5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6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7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8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/>
          <p:nvPr/>
        </p:nvSpPr>
        <p:spPr>
          <a:xfrm rot="10800000" flipH="1">
            <a:off x="0" y="6703425"/>
            <a:ext cx="12192000" cy="154575"/>
          </a:xfrm>
          <a:prstGeom prst="rect">
            <a:avLst/>
          </a:prstGeom>
          <a:solidFill>
            <a:srgbClr val="E673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26"/>
          <p:cNvGrpSpPr/>
          <p:nvPr/>
        </p:nvGrpSpPr>
        <p:grpSpPr>
          <a:xfrm>
            <a:off x="4586635" y="231763"/>
            <a:ext cx="4138265" cy="526874"/>
            <a:chOff x="3783085" y="275772"/>
            <a:chExt cx="4625830" cy="526874"/>
          </a:xfrm>
        </p:grpSpPr>
        <p:sp>
          <p:nvSpPr>
            <p:cNvPr id="481" name="Google Shape;481;p26"/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6"/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6"/>
            <p:cNvSpPr txBox="1"/>
            <p:nvPr/>
          </p:nvSpPr>
          <p:spPr>
            <a:xfrm>
              <a:off x="4278693" y="279466"/>
              <a:ext cx="413022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TW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遊戲場景1: 遊戲操作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4" name="Google Shape;48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770" y="953565"/>
            <a:ext cx="9655993" cy="554840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6"/>
          <p:cNvSpPr txBox="1"/>
          <p:nvPr/>
        </p:nvSpPr>
        <p:spPr>
          <a:xfrm>
            <a:off x="2413262" y="5863472"/>
            <a:ext cx="15536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玩家移動(搖桿)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6"/>
          <p:cNvSpPr txBox="1"/>
          <p:nvPr/>
        </p:nvSpPr>
        <p:spPr>
          <a:xfrm>
            <a:off x="9635765" y="5524918"/>
            <a:ext cx="15536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玩家攻擊(按鈕)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6"/>
          <p:cNvSpPr/>
          <p:nvPr/>
        </p:nvSpPr>
        <p:spPr>
          <a:xfrm>
            <a:off x="6636470" y="1112363"/>
            <a:ext cx="4722829" cy="5288437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6"/>
          <p:cNvSpPr txBox="1"/>
          <p:nvPr/>
        </p:nvSpPr>
        <p:spPr>
          <a:xfrm>
            <a:off x="7417964" y="2937926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玩家旋轉</a:t>
            </a:r>
            <a:endParaRPr/>
          </a:p>
        </p:txBody>
      </p:sp>
      <p:sp>
        <p:nvSpPr>
          <p:cNvPr id="489" name="Google Shape;489;p26"/>
          <p:cNvSpPr txBox="1"/>
          <p:nvPr/>
        </p:nvSpPr>
        <p:spPr>
          <a:xfrm>
            <a:off x="3170235" y="149100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玩家血量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1;p5">
            <a:extLst>
              <a:ext uri="{FF2B5EF4-FFF2-40B4-BE49-F238E27FC236}">
                <a16:creationId xmlns:a16="http://schemas.microsoft.com/office/drawing/2014/main" id="{98FCB455-ECDF-418E-89DC-74A3115A3358}"/>
              </a:ext>
            </a:extLst>
          </p:cNvPr>
          <p:cNvSpPr/>
          <p:nvPr/>
        </p:nvSpPr>
        <p:spPr>
          <a:xfrm rot="10800000" flipH="1">
            <a:off x="0" y="6703425"/>
            <a:ext cx="12192000" cy="154575"/>
          </a:xfrm>
          <a:prstGeom prst="rect">
            <a:avLst/>
          </a:prstGeom>
          <a:solidFill>
            <a:srgbClr val="E673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406;p4">
            <a:extLst>
              <a:ext uri="{FF2B5EF4-FFF2-40B4-BE49-F238E27FC236}">
                <a16:creationId xmlns:a16="http://schemas.microsoft.com/office/drawing/2014/main" id="{A19C1039-98CB-4DE4-9666-622E8AAFCE81}"/>
              </a:ext>
            </a:extLst>
          </p:cNvPr>
          <p:cNvGrpSpPr/>
          <p:nvPr/>
        </p:nvGrpSpPr>
        <p:grpSpPr>
          <a:xfrm>
            <a:off x="4210642" y="192585"/>
            <a:ext cx="4851655" cy="957761"/>
            <a:chOff x="3783085" y="275772"/>
            <a:chExt cx="4625830" cy="957761"/>
          </a:xfrm>
        </p:grpSpPr>
        <p:sp>
          <p:nvSpPr>
            <p:cNvPr id="15" name="Google Shape;407;p4">
              <a:extLst>
                <a:ext uri="{FF2B5EF4-FFF2-40B4-BE49-F238E27FC236}">
                  <a16:creationId xmlns:a16="http://schemas.microsoft.com/office/drawing/2014/main" id="{06BDC54F-FE48-44BE-AB56-9B043283E6BD}"/>
                </a:ext>
              </a:extLst>
            </p:cNvPr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08;p4">
              <a:extLst>
                <a:ext uri="{FF2B5EF4-FFF2-40B4-BE49-F238E27FC236}">
                  <a16:creationId xmlns:a16="http://schemas.microsoft.com/office/drawing/2014/main" id="{EC80CFB8-B53A-4187-8FCB-7E5494FE019D}"/>
                </a:ext>
              </a:extLst>
            </p:cNvPr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09;p4">
              <a:extLst>
                <a:ext uri="{FF2B5EF4-FFF2-40B4-BE49-F238E27FC236}">
                  <a16:creationId xmlns:a16="http://schemas.microsoft.com/office/drawing/2014/main" id="{04C387BD-F464-4C98-830D-6D66EA5D574A}"/>
                </a:ext>
              </a:extLst>
            </p:cNvPr>
            <p:cNvSpPr txBox="1"/>
            <p:nvPr/>
          </p:nvSpPr>
          <p:spPr>
            <a:xfrm>
              <a:off x="4278693" y="279466"/>
              <a:ext cx="4130222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800" b="1" dirty="0">
                  <a:solidFill>
                    <a:schemeClr val="lt1"/>
                  </a:solidFill>
                </a:rPr>
                <a:t>遊戲場景</a:t>
              </a:r>
              <a:r>
                <a:rPr lang="en-US" altLang="zh-TW" sz="2800" b="1" dirty="0">
                  <a:solidFill>
                    <a:schemeClr val="lt1"/>
                  </a:solidFill>
                </a:rPr>
                <a:t>1:</a:t>
              </a:r>
              <a:r>
                <a:rPr lang="zh-TW" altLang="en-US" sz="2800" b="1" dirty="0">
                  <a:solidFill>
                    <a:schemeClr val="lt1"/>
                  </a:solidFill>
                </a:rPr>
                <a:t> 怪物圖片偵測</a:t>
              </a:r>
              <a:endParaRPr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25241.t">
            <a:hlinkClick r:id="" action="ppaction://media"/>
            <a:extLst>
              <a:ext uri="{FF2B5EF4-FFF2-40B4-BE49-F238E27FC236}">
                <a16:creationId xmlns:a16="http://schemas.microsoft.com/office/drawing/2014/main" id="{C36563DC-5AF7-41D9-910A-A512561C608B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000" y="100981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7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1;p5">
            <a:extLst>
              <a:ext uri="{FF2B5EF4-FFF2-40B4-BE49-F238E27FC236}">
                <a16:creationId xmlns:a16="http://schemas.microsoft.com/office/drawing/2014/main" id="{98FCB455-ECDF-418E-89DC-74A3115A3358}"/>
              </a:ext>
            </a:extLst>
          </p:cNvPr>
          <p:cNvSpPr/>
          <p:nvPr/>
        </p:nvSpPr>
        <p:spPr>
          <a:xfrm rot="10800000" flipH="1">
            <a:off x="0" y="6703425"/>
            <a:ext cx="12192000" cy="154575"/>
          </a:xfrm>
          <a:prstGeom prst="rect">
            <a:avLst/>
          </a:prstGeom>
          <a:solidFill>
            <a:srgbClr val="E673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406;p4">
            <a:extLst>
              <a:ext uri="{FF2B5EF4-FFF2-40B4-BE49-F238E27FC236}">
                <a16:creationId xmlns:a16="http://schemas.microsoft.com/office/drawing/2014/main" id="{A19C1039-98CB-4DE4-9666-622E8AAFCE81}"/>
              </a:ext>
            </a:extLst>
          </p:cNvPr>
          <p:cNvGrpSpPr/>
          <p:nvPr/>
        </p:nvGrpSpPr>
        <p:grpSpPr>
          <a:xfrm>
            <a:off x="3369815" y="191336"/>
            <a:ext cx="5858268" cy="957761"/>
            <a:chOff x="3783085" y="275772"/>
            <a:chExt cx="4625830" cy="957761"/>
          </a:xfrm>
        </p:grpSpPr>
        <p:sp>
          <p:nvSpPr>
            <p:cNvPr id="15" name="Google Shape;407;p4">
              <a:extLst>
                <a:ext uri="{FF2B5EF4-FFF2-40B4-BE49-F238E27FC236}">
                  <a16:creationId xmlns:a16="http://schemas.microsoft.com/office/drawing/2014/main" id="{06BDC54F-FE48-44BE-AB56-9B043283E6BD}"/>
                </a:ext>
              </a:extLst>
            </p:cNvPr>
            <p:cNvSpPr/>
            <p:nvPr/>
          </p:nvSpPr>
          <p:spPr>
            <a:xfrm>
              <a:off x="3783085" y="275772"/>
              <a:ext cx="4625830" cy="523610"/>
            </a:xfrm>
            <a:prstGeom prst="rect">
              <a:avLst/>
            </a:prstGeom>
            <a:solidFill>
              <a:srgbClr val="E673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08;p4">
              <a:extLst>
                <a:ext uri="{FF2B5EF4-FFF2-40B4-BE49-F238E27FC236}">
                  <a16:creationId xmlns:a16="http://schemas.microsoft.com/office/drawing/2014/main" id="{EC80CFB8-B53A-4187-8FCB-7E5494FE019D}"/>
                </a:ext>
              </a:extLst>
            </p:cNvPr>
            <p:cNvSpPr/>
            <p:nvPr/>
          </p:nvSpPr>
          <p:spPr>
            <a:xfrm rot="5400000">
              <a:off x="3913460" y="396965"/>
              <a:ext cx="333829" cy="287784"/>
            </a:xfrm>
            <a:prstGeom prst="triangle">
              <a:avLst>
                <a:gd name="adj" fmla="val 50000"/>
              </a:avLst>
            </a:pr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09;p4">
              <a:extLst>
                <a:ext uri="{FF2B5EF4-FFF2-40B4-BE49-F238E27FC236}">
                  <a16:creationId xmlns:a16="http://schemas.microsoft.com/office/drawing/2014/main" id="{04C387BD-F464-4C98-830D-6D66EA5D574A}"/>
                </a:ext>
              </a:extLst>
            </p:cNvPr>
            <p:cNvSpPr txBox="1"/>
            <p:nvPr/>
          </p:nvSpPr>
          <p:spPr>
            <a:xfrm>
              <a:off x="4278693" y="279466"/>
              <a:ext cx="4130222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800" b="1" dirty="0">
                  <a:solidFill>
                    <a:schemeClr val="lt1"/>
                  </a:solidFill>
                </a:rPr>
                <a:t>遊戲場景</a:t>
              </a:r>
              <a:r>
                <a:rPr lang="en-US" altLang="zh-TW" sz="2800" b="1" dirty="0">
                  <a:solidFill>
                    <a:schemeClr val="lt1"/>
                  </a:solidFill>
                </a:rPr>
                <a:t>1:</a:t>
              </a:r>
              <a:r>
                <a:rPr lang="zh-TW" altLang="en-US" sz="2800" b="1" dirty="0">
                  <a:solidFill>
                    <a:schemeClr val="lt1"/>
                  </a:solidFill>
                </a:rPr>
                <a:t> 遊戲無怪物圖片偵測</a:t>
              </a:r>
              <a:endParaRPr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24727.t">
            <a:hlinkClick r:id="" action="ppaction://media"/>
            <a:extLst>
              <a:ext uri="{FF2B5EF4-FFF2-40B4-BE49-F238E27FC236}">
                <a16:creationId xmlns:a16="http://schemas.microsoft.com/office/drawing/2014/main" id="{8DB9D278-CD1F-4280-A271-0C0C0C2E0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000" y="1009185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8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8A65"/>
      </a:accent1>
      <a:accent2>
        <a:srgbClr val="FF7043"/>
      </a:accent2>
      <a:accent3>
        <a:srgbClr val="56687C"/>
      </a:accent3>
      <a:accent4>
        <a:srgbClr val="44546A"/>
      </a:accent4>
      <a:accent5>
        <a:srgbClr val="FF7043"/>
      </a:accent5>
      <a:accent6>
        <a:srgbClr val="FF8A65"/>
      </a:accent6>
      <a:hlink>
        <a:srgbClr val="FF8A6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693</Words>
  <Application>Microsoft Office PowerPoint</Application>
  <PresentationFormat>寬螢幕</PresentationFormat>
  <Paragraphs>89</Paragraphs>
  <Slides>18</Slides>
  <Notes>13</Notes>
  <HiddenSlides>0</HiddenSlides>
  <MMClips>5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Microsoft Yahei</vt:lpstr>
      <vt:lpstr>Noto Sans Symbols</vt:lpstr>
      <vt:lpstr>DFKai-SB</vt:lpstr>
      <vt:lpstr>DFKai-SB</vt:lpstr>
      <vt:lpstr>Arial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lenovo</dc:creator>
  <cp:lastModifiedBy>陳亮佐</cp:lastModifiedBy>
  <cp:revision>17</cp:revision>
  <dcterms:created xsi:type="dcterms:W3CDTF">2017-09-18T07:16:28Z</dcterms:created>
  <dcterms:modified xsi:type="dcterms:W3CDTF">2021-06-14T11:12:34Z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0x01010085116BBBD2428E4BA5ACB938737D714C</vt:lpwstr>
  </property>
</Properties>
</file>